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arcellus"/>
      <p:regular r:id="rId24"/>
    </p:embeddedFont>
    <p:embeddedFont>
      <p:font typeface="Anaheim"/>
      <p:regular r:id="rId25"/>
    </p:embeddedFont>
    <p:embeddedFont>
      <p:font typeface="Bebas Neue"/>
      <p:regular r:id="rId26"/>
    </p:embeddedFont>
    <p:embeddedFont>
      <p:font typeface="Alata"/>
      <p:regular r:id="rId27"/>
    </p:embeddedFont>
    <p:embeddedFont>
      <p:font typeface="Libre Baskerville"/>
      <p:regular r:id="rId28"/>
      <p:bold r:id="rId29"/>
      <p:italic r:id="rId30"/>
    </p:embeddedFont>
    <p:embeddedFont>
      <p:font typeface="Josefi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arcellus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Anaheim-regular.fntdata"/><Relationship Id="rId28" Type="http://schemas.openxmlformats.org/officeDocument/2006/relationships/font" Target="fonts/LibreBaskerville-regular.fntdata"/><Relationship Id="rId27" Type="http://schemas.openxmlformats.org/officeDocument/2006/relationships/font" Target="fonts/Alat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breBaskervill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ans-regular.fntdata"/><Relationship Id="rId30" Type="http://schemas.openxmlformats.org/officeDocument/2006/relationships/font" Target="fonts/LibreBaskerville-italic.fntdata"/><Relationship Id="rId11" Type="http://schemas.openxmlformats.org/officeDocument/2006/relationships/slide" Target="slides/slide7.xml"/><Relationship Id="rId33" Type="http://schemas.openxmlformats.org/officeDocument/2006/relationships/font" Target="fonts/JosefinSans-italic.fntdata"/><Relationship Id="rId10" Type="http://schemas.openxmlformats.org/officeDocument/2006/relationships/slide" Target="slides/slide6.xml"/><Relationship Id="rId32" Type="http://schemas.openxmlformats.org/officeDocument/2006/relationships/font" Target="fonts/Josefi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Josefi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05d2a1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905d2a1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John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33c9ddbc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233c9ddb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Give reason why these features matter!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model determines or predicts the price of real estate off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-Garrett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233c9ddb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4233c9ddb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Give reason why these features matter!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model determines or predicts the price of real estate off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-Garrett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33c9ddb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4233c9dd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Give reason why these features matter!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model determines or predicts the price of real estate off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-Garrett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4233c9ddbc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4233c9ddbc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model determines or predicts the price of real estate off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-Garrett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420815e56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420815e56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We are here to provide information on the best location as well as the price range of recommended locations through our predictive model.</a:t>
            </a:r>
            <a:endParaRPr sz="14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-Garrett -&gt; Jordan</a:t>
            </a:r>
            <a:endParaRPr sz="14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559f359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559f359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E3338"/>
                </a:solidFill>
                <a:highlight>
                  <a:srgbClr val="FFFFFF"/>
                </a:highlight>
              </a:rPr>
              <a:t>* For the 98022 zipcode, this gives you scenic views of Mt. Rainier. </a:t>
            </a:r>
            <a:endParaRPr sz="1200">
              <a:solidFill>
                <a:srgbClr val="2E33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E3338"/>
                </a:solidFill>
                <a:highlight>
                  <a:srgbClr val="FFFFFF"/>
                </a:highlight>
              </a:rPr>
              <a:t>The negative being this is outside of Seattle and could limit the amount of people coming to see your 3d model home.</a:t>
            </a:r>
            <a:endParaRPr sz="1200">
              <a:solidFill>
                <a:srgbClr val="2E33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E3338"/>
                </a:solidFill>
                <a:highlight>
                  <a:srgbClr val="FFFFFF"/>
                </a:highlight>
              </a:rPr>
              <a:t>-Jordan - Find a real house to indicate its real</a:t>
            </a:r>
            <a:endParaRPr sz="1200">
              <a:solidFill>
                <a:srgbClr val="2E33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E33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20815e56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420815e56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E3338"/>
                </a:solidFill>
                <a:highlight>
                  <a:srgbClr val="FFFFFF"/>
                </a:highlight>
              </a:rPr>
              <a:t>* For the 98023 zipcode, this would be a good option for a cheap home in an upcoming neighborhood outside of Seattle.</a:t>
            </a:r>
            <a:endParaRPr sz="1200">
              <a:solidFill>
                <a:srgbClr val="2E33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E3338"/>
                </a:solidFill>
                <a:highlight>
                  <a:srgbClr val="FFFFFF"/>
                </a:highlight>
              </a:rPr>
              <a:t>-Jordan</a:t>
            </a:r>
            <a:endParaRPr sz="1200">
              <a:solidFill>
                <a:srgbClr val="2E33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420815e56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420815e56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* For the 98199 zipcode, located in the heart of Seattle this is a prime location for gathering investors with views of Elliot Bay and Seattle proper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Note: For further inquiries, we can change our parameters to find better recommendations that will suit your need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E3338"/>
                </a:solidFill>
                <a:highlight>
                  <a:srgbClr val="FFFFFF"/>
                </a:highlight>
              </a:rPr>
              <a:t>-Jordan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20815e56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20815e56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E3338"/>
                </a:solidFill>
                <a:highlight>
                  <a:srgbClr val="FFFFFF"/>
                </a:highlight>
              </a:rPr>
              <a:t>-Jordan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420815e56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420815e56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946540f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946540f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3d Dwell is a start up that prints 3D homes and is looking to place their first model home in King County to acquire both investors and new clients. </a:t>
            </a:r>
            <a:endParaRPr sz="14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-Charles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233c9ddbc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233c9ddb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King county is so developed, 3Dwell has asked us to find information on low quality house for a tear down and replace with a house of roughly the same size. It is important to our client that we locate </a:t>
            </a:r>
            <a:r>
              <a:rPr lang="en"/>
              <a:t>neighborhoods</a:t>
            </a:r>
            <a:r>
              <a:rPr lang="en"/>
              <a:t> with “good” quality views as they hope to use photos of their model home in their social media roll-out. They would like us to make 3 recommendations for areas of Seattle for their model home as well as predictions of the cost.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67a234de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67a234de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</a:t>
            </a:r>
            <a:r>
              <a:rPr lang="en"/>
              <a:t>presentation, we will be going over the market trend, the best market timing, a price estimation provided by our top of the line predictive model, and three recommendations that will satisfy our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-Charles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95460ef7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95460ef7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20815e56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20815e56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-Charles, above is the market timing, suppl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53d5fbfa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53d5fbfa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but passes to Garrett; refine the text and use words to fill in the text (Truncate, model predicts within $10k)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Clarify what they mean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b56425c3a_0_18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b56425c3a_0_18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model determines or predicts the price of real estate off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-Garrett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0815e56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20815e56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Give reason why these features matter!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our model determines or predicts the price of real estate off Fix slide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-Garrett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show a 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414151" y="2959100"/>
            <a:ext cx="50160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05529" y="41145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7" name="Google Shape;47;p11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72136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3" type="title"/>
          </p:nvPr>
        </p:nvSpPr>
        <p:spPr>
          <a:xfrm>
            <a:off x="75571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21372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333382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336816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333823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5946254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8" type="title"/>
          </p:nvPr>
        </p:nvSpPr>
        <p:spPr>
          <a:xfrm>
            <a:off x="5980617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9" type="subTitle"/>
          </p:nvPr>
        </p:nvSpPr>
        <p:spPr>
          <a:xfrm>
            <a:off x="5946272" y="230347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>
            <a:off x="721361" y="3495417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721372" y="4081567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6" type="title"/>
          </p:nvPr>
        </p:nvSpPr>
        <p:spPr>
          <a:xfrm>
            <a:off x="3333822" y="3495420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7" type="title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8" type="subTitle"/>
          </p:nvPr>
        </p:nvSpPr>
        <p:spPr>
          <a:xfrm>
            <a:off x="3333823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9" type="title"/>
          </p:nvPr>
        </p:nvSpPr>
        <p:spPr>
          <a:xfrm>
            <a:off x="5946254" y="349541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0" type="title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21" type="subTitle"/>
          </p:nvPr>
        </p:nvSpPr>
        <p:spPr>
          <a:xfrm>
            <a:off x="5946272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70" name="Google Shape;70;p1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76" name="Google Shape;76;p14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77" name="Google Shape;77;p14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714025" y="3472575"/>
            <a:ext cx="32715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3" name="Google Shape;83;p1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55135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6"/>
          <p:cNvSpPr txBox="1"/>
          <p:nvPr>
            <p:ph hasCustomPrompt="1" idx="2" type="title"/>
          </p:nvPr>
        </p:nvSpPr>
        <p:spPr>
          <a:xfrm>
            <a:off x="7160200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8" name="Google Shape;88;p16"/>
          <p:cNvCxnSpPr/>
          <p:nvPr/>
        </p:nvCxnSpPr>
        <p:spPr>
          <a:xfrm>
            <a:off x="8618300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92" name="Google Shape;92;p17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6" name="Google Shape;96;p18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4" type="subTitle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" name="Google Shape;102;p19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solidFill>
            <a:srgbClr val="21212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5904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14026" y="3581208"/>
            <a:ext cx="3045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5" name="Google Shape;15;p3"/>
          <p:cNvCxnSpPr/>
          <p:nvPr/>
        </p:nvCxnSpPr>
        <p:spPr>
          <a:xfrm>
            <a:off x="527375" y="10096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2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719763" y="14516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22376" y="17773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4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hasCustomPrompt="1" type="title"/>
          </p:nvPr>
        </p:nvSpPr>
        <p:spPr>
          <a:xfrm>
            <a:off x="713225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6165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22"/>
          <p:cNvSpPr txBox="1"/>
          <p:nvPr>
            <p:ph hasCustomPrompt="1" idx="3" type="title"/>
          </p:nvPr>
        </p:nvSpPr>
        <p:spPr>
          <a:xfrm>
            <a:off x="65238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5" type="subTitle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6" type="subTitle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8" type="subTitle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126" name="Google Shape;126;p22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" name="Google Shape;130;p2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131" name="Google Shape;131;p2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5" name="Google Shape;135;p24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4"/>
          <p:cNvCxnSpPr/>
          <p:nvPr/>
        </p:nvCxnSpPr>
        <p:spPr>
          <a:xfrm>
            <a:off x="713775" y="4866870"/>
            <a:ext cx="773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" name="Google Shape;139;p25"/>
          <p:cNvCxnSpPr/>
          <p:nvPr/>
        </p:nvCxnSpPr>
        <p:spPr>
          <a:xfrm>
            <a:off x="-10028" y="294337"/>
            <a:ext cx="844665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458030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2" type="subTitle"/>
          </p:nvPr>
        </p:nvSpPr>
        <p:spPr>
          <a:xfrm>
            <a:off x="458030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3" type="subTitle"/>
          </p:nvPr>
        </p:nvSpPr>
        <p:spPr>
          <a:xfrm>
            <a:off x="6619878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4" type="subTitle"/>
          </p:nvPr>
        </p:nvSpPr>
        <p:spPr>
          <a:xfrm>
            <a:off x="6619878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5" type="subTitle"/>
          </p:nvPr>
        </p:nvSpPr>
        <p:spPr>
          <a:xfrm>
            <a:off x="458030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6" type="subTitle"/>
          </p:nvPr>
        </p:nvSpPr>
        <p:spPr>
          <a:xfrm>
            <a:off x="458030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7" type="subTitle"/>
          </p:nvPr>
        </p:nvSpPr>
        <p:spPr>
          <a:xfrm>
            <a:off x="6619878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8" type="subTitle"/>
          </p:nvPr>
        </p:nvSpPr>
        <p:spPr>
          <a:xfrm>
            <a:off x="6619878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0" name="Google Shape;150;p26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51" name="Google Shape;151;p26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6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2" type="title"/>
          </p:nvPr>
        </p:nvSpPr>
        <p:spPr>
          <a:xfrm>
            <a:off x="19404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1940479" y="16536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3" type="title"/>
          </p:nvPr>
        </p:nvSpPr>
        <p:spPr>
          <a:xfrm>
            <a:off x="7212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8" name="Google Shape;158;p27"/>
          <p:cNvSpPr txBox="1"/>
          <p:nvPr>
            <p:ph idx="4" type="subTitle"/>
          </p:nvPr>
        </p:nvSpPr>
        <p:spPr>
          <a:xfrm>
            <a:off x="721279" y="40581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5" type="title"/>
          </p:nvPr>
        </p:nvSpPr>
        <p:spPr>
          <a:xfrm>
            <a:off x="133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" name="Google Shape;160;p27"/>
          <p:cNvSpPr txBox="1"/>
          <p:nvPr>
            <p:ph idx="6" type="subTitle"/>
          </p:nvPr>
        </p:nvSpPr>
        <p:spPr>
          <a:xfrm>
            <a:off x="13308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title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5" type="title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6" type="subTitle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7" type="title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8" type="subTitle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9" type="title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13" type="subTitle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4" type="title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5" type="subTitle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6" name="Google Shape;176;p28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2" type="subTitle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3" type="subTitle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4" type="subTitle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5" type="subTitle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6" type="subTitle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7" type="subTitle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8" type="subTitle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7" name="Google Shape;187;p29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722375" y="549075"/>
            <a:ext cx="4190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207800"/>
            <a:ext cx="41730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" name="Google Shape;19;p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0" name="Google Shape;20;p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1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1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99" name="Google Shape;199;p3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3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3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72101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622023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2101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622023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" name="Google Shape;29;p6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" name="Google Shape;33;p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 flipH="1">
            <a:off x="3946586" y="1364525"/>
            <a:ext cx="4482300" cy="240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6" name="Google Shape;36;p8"/>
          <p:cNvCxnSpPr/>
          <p:nvPr/>
        </p:nvCxnSpPr>
        <p:spPr>
          <a:xfrm>
            <a:off x="861983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8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533675" y="1992614"/>
            <a:ext cx="2762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533675" y="2636089"/>
            <a:ext cx="27627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1" name="Google Shape;41;p9"/>
          <p:cNvCxnSpPr/>
          <p:nvPr/>
        </p:nvCxnSpPr>
        <p:spPr>
          <a:xfrm>
            <a:off x="5533686" y="2573223"/>
            <a:ext cx="368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5892075" y="549075"/>
            <a:ext cx="2538600" cy="16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21.jp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28.jp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25" y="-4"/>
            <a:ext cx="77091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-15750" y="-9750"/>
            <a:ext cx="91755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>
            <p:ph idx="1" type="subTitle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Presented by Jordan Mang, Garrett Hall, Charles Pan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Aka the John Lim Fan Club</a:t>
            </a:r>
            <a:endParaRPr sz="1100"/>
          </a:p>
        </p:txBody>
      </p:sp>
      <p:sp>
        <p:nvSpPr>
          <p:cNvPr id="215" name="Google Shape;215;p36"/>
          <p:cNvSpPr txBox="1"/>
          <p:nvPr>
            <p:ph type="ctrTitle"/>
          </p:nvPr>
        </p:nvSpPr>
        <p:spPr>
          <a:xfrm>
            <a:off x="570275" y="85625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3Dwell -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400"/>
              <a:t>King County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400"/>
              <a:t>Property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400"/>
              <a:t>Evaluation</a:t>
            </a:r>
            <a:endParaRPr b="1" sz="3000"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216" name="Google Shape;216;p36"/>
          <p:cNvCxnSpPr/>
          <p:nvPr/>
        </p:nvCxnSpPr>
        <p:spPr>
          <a:xfrm>
            <a:off x="52737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6"/>
          <p:cNvCxnSpPr/>
          <p:nvPr/>
        </p:nvCxnSpPr>
        <p:spPr>
          <a:xfrm>
            <a:off x="685450" y="486687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850" y="141750"/>
            <a:ext cx="5031324" cy="46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6975" y="4214900"/>
            <a:ext cx="651975" cy="6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Average Price by Waterfront Property</a:t>
            </a:r>
            <a:endParaRPr sz="2500"/>
          </a:p>
        </p:txBody>
      </p:sp>
      <p:grpSp>
        <p:nvGrpSpPr>
          <p:cNvPr id="357" name="Google Shape;357;p45"/>
          <p:cNvGrpSpPr/>
          <p:nvPr/>
        </p:nvGrpSpPr>
        <p:grpSpPr>
          <a:xfrm>
            <a:off x="5550190" y="1895552"/>
            <a:ext cx="271119" cy="338304"/>
            <a:chOff x="6120377" y="1676525"/>
            <a:chExt cx="248027" cy="309406"/>
          </a:xfrm>
        </p:grpSpPr>
        <p:sp>
          <p:nvSpPr>
            <p:cNvPr id="358" name="Google Shape;358;p45"/>
            <p:cNvSpPr/>
            <p:nvPr/>
          </p:nvSpPr>
          <p:spPr>
            <a:xfrm>
              <a:off x="6219381" y="1791251"/>
              <a:ext cx="50022" cy="24534"/>
            </a:xfrm>
            <a:custGeom>
              <a:rect b="b" l="l" r="r" t="t"/>
              <a:pathLst>
                <a:path extrusionOk="0" h="849" w="1731">
                  <a:moveTo>
                    <a:pt x="348" y="1"/>
                  </a:moveTo>
                  <a:cubicBezTo>
                    <a:pt x="268" y="1"/>
                    <a:pt x="187" y="28"/>
                    <a:pt x="125" y="81"/>
                  </a:cubicBezTo>
                  <a:cubicBezTo>
                    <a:pt x="0" y="206"/>
                    <a:pt x="0" y="402"/>
                    <a:pt x="125" y="527"/>
                  </a:cubicBezTo>
                  <a:cubicBezTo>
                    <a:pt x="321" y="724"/>
                    <a:pt x="589" y="848"/>
                    <a:pt x="857" y="848"/>
                  </a:cubicBezTo>
                  <a:cubicBezTo>
                    <a:pt x="1142" y="848"/>
                    <a:pt x="1410" y="724"/>
                    <a:pt x="1606" y="527"/>
                  </a:cubicBezTo>
                  <a:cubicBezTo>
                    <a:pt x="1731" y="402"/>
                    <a:pt x="1731" y="206"/>
                    <a:pt x="1606" y="81"/>
                  </a:cubicBezTo>
                  <a:cubicBezTo>
                    <a:pt x="1544" y="28"/>
                    <a:pt x="1463" y="1"/>
                    <a:pt x="1383" y="1"/>
                  </a:cubicBezTo>
                  <a:cubicBezTo>
                    <a:pt x="1303" y="1"/>
                    <a:pt x="1222" y="28"/>
                    <a:pt x="1160" y="81"/>
                  </a:cubicBezTo>
                  <a:cubicBezTo>
                    <a:pt x="1089" y="170"/>
                    <a:pt x="981" y="206"/>
                    <a:pt x="857" y="206"/>
                  </a:cubicBezTo>
                  <a:cubicBezTo>
                    <a:pt x="750" y="206"/>
                    <a:pt x="642" y="170"/>
                    <a:pt x="571" y="81"/>
                  </a:cubicBezTo>
                  <a:cubicBezTo>
                    <a:pt x="509" y="28"/>
                    <a:pt x="428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6120377" y="1676525"/>
              <a:ext cx="248027" cy="309406"/>
            </a:xfrm>
            <a:custGeom>
              <a:rect b="b" l="l" r="r" t="t"/>
              <a:pathLst>
                <a:path extrusionOk="0" h="10707" w="8583">
                  <a:moveTo>
                    <a:pt x="4925" y="625"/>
                  </a:moveTo>
                  <a:cubicBezTo>
                    <a:pt x="5549" y="625"/>
                    <a:pt x="6067" y="1143"/>
                    <a:pt x="6067" y="1785"/>
                  </a:cubicBezTo>
                  <a:lnTo>
                    <a:pt x="6067" y="2089"/>
                  </a:lnTo>
                  <a:lnTo>
                    <a:pt x="5424" y="2089"/>
                  </a:lnTo>
                  <a:cubicBezTo>
                    <a:pt x="5032" y="2089"/>
                    <a:pt x="4639" y="1964"/>
                    <a:pt x="4318" y="1732"/>
                  </a:cubicBezTo>
                  <a:lnTo>
                    <a:pt x="4068" y="1535"/>
                  </a:lnTo>
                  <a:cubicBezTo>
                    <a:pt x="4011" y="1486"/>
                    <a:pt x="3943" y="1463"/>
                    <a:pt x="3875" y="1463"/>
                  </a:cubicBezTo>
                  <a:cubicBezTo>
                    <a:pt x="3795" y="1463"/>
                    <a:pt x="3716" y="1495"/>
                    <a:pt x="3658" y="1553"/>
                  </a:cubicBezTo>
                  <a:cubicBezTo>
                    <a:pt x="3337" y="1857"/>
                    <a:pt x="2944" y="2053"/>
                    <a:pt x="2516" y="2089"/>
                  </a:cubicBezTo>
                  <a:lnTo>
                    <a:pt x="2516" y="1785"/>
                  </a:lnTo>
                  <a:cubicBezTo>
                    <a:pt x="2516" y="1143"/>
                    <a:pt x="3034" y="625"/>
                    <a:pt x="3658" y="625"/>
                  </a:cubicBezTo>
                  <a:close/>
                  <a:moveTo>
                    <a:pt x="1892" y="2713"/>
                  </a:moveTo>
                  <a:lnTo>
                    <a:pt x="1892" y="3337"/>
                  </a:lnTo>
                  <a:lnTo>
                    <a:pt x="1785" y="3337"/>
                  </a:lnTo>
                  <a:cubicBezTo>
                    <a:pt x="1588" y="3337"/>
                    <a:pt x="1446" y="3177"/>
                    <a:pt x="1463" y="2998"/>
                  </a:cubicBezTo>
                  <a:cubicBezTo>
                    <a:pt x="1481" y="2838"/>
                    <a:pt x="1624" y="2713"/>
                    <a:pt x="1785" y="2713"/>
                  </a:cubicBezTo>
                  <a:close/>
                  <a:moveTo>
                    <a:pt x="6798" y="2713"/>
                  </a:moveTo>
                  <a:cubicBezTo>
                    <a:pt x="6977" y="2713"/>
                    <a:pt x="7137" y="2874"/>
                    <a:pt x="7102" y="3070"/>
                  </a:cubicBezTo>
                  <a:cubicBezTo>
                    <a:pt x="7084" y="3230"/>
                    <a:pt x="6959" y="3337"/>
                    <a:pt x="6798" y="3337"/>
                  </a:cubicBezTo>
                  <a:lnTo>
                    <a:pt x="6691" y="3337"/>
                  </a:lnTo>
                  <a:lnTo>
                    <a:pt x="6691" y="2713"/>
                  </a:lnTo>
                  <a:close/>
                  <a:moveTo>
                    <a:pt x="3890" y="2178"/>
                  </a:moveTo>
                  <a:lnTo>
                    <a:pt x="3944" y="2231"/>
                  </a:lnTo>
                  <a:cubicBezTo>
                    <a:pt x="4372" y="2552"/>
                    <a:pt x="4889" y="2713"/>
                    <a:pt x="5424" y="2713"/>
                  </a:cubicBezTo>
                  <a:lnTo>
                    <a:pt x="6067" y="2713"/>
                  </a:lnTo>
                  <a:lnTo>
                    <a:pt x="6067" y="3641"/>
                  </a:lnTo>
                  <a:cubicBezTo>
                    <a:pt x="6067" y="4604"/>
                    <a:pt x="5317" y="5407"/>
                    <a:pt x="4354" y="5443"/>
                  </a:cubicBezTo>
                  <a:cubicBezTo>
                    <a:pt x="4333" y="5444"/>
                    <a:pt x="4311" y="5444"/>
                    <a:pt x="4290" y="5444"/>
                  </a:cubicBezTo>
                  <a:cubicBezTo>
                    <a:pt x="3303" y="5444"/>
                    <a:pt x="2516" y="4637"/>
                    <a:pt x="2516" y="3659"/>
                  </a:cubicBezTo>
                  <a:lnTo>
                    <a:pt x="2516" y="2713"/>
                  </a:lnTo>
                  <a:cubicBezTo>
                    <a:pt x="3016" y="2677"/>
                    <a:pt x="3497" y="2499"/>
                    <a:pt x="3890" y="2178"/>
                  </a:cubicBezTo>
                  <a:close/>
                  <a:moveTo>
                    <a:pt x="5014" y="5943"/>
                  </a:moveTo>
                  <a:lnTo>
                    <a:pt x="5014" y="6335"/>
                  </a:lnTo>
                  <a:lnTo>
                    <a:pt x="4283" y="9154"/>
                  </a:lnTo>
                  <a:lnTo>
                    <a:pt x="3551" y="6335"/>
                  </a:lnTo>
                  <a:lnTo>
                    <a:pt x="3551" y="5943"/>
                  </a:lnTo>
                  <a:cubicBezTo>
                    <a:pt x="3783" y="6032"/>
                    <a:pt x="4033" y="6067"/>
                    <a:pt x="4283" y="6067"/>
                  </a:cubicBezTo>
                  <a:cubicBezTo>
                    <a:pt x="4550" y="6067"/>
                    <a:pt x="4782" y="6032"/>
                    <a:pt x="5014" y="5943"/>
                  </a:cubicBezTo>
                  <a:close/>
                  <a:moveTo>
                    <a:pt x="3087" y="7049"/>
                  </a:moveTo>
                  <a:lnTo>
                    <a:pt x="3712" y="9458"/>
                  </a:lnTo>
                  <a:lnTo>
                    <a:pt x="2819" y="8637"/>
                  </a:lnTo>
                  <a:lnTo>
                    <a:pt x="3087" y="8226"/>
                  </a:lnTo>
                  <a:cubicBezTo>
                    <a:pt x="3176" y="8084"/>
                    <a:pt x="3141" y="7887"/>
                    <a:pt x="2998" y="7798"/>
                  </a:cubicBezTo>
                  <a:lnTo>
                    <a:pt x="2659" y="7566"/>
                  </a:lnTo>
                  <a:lnTo>
                    <a:pt x="3087" y="7049"/>
                  </a:lnTo>
                  <a:close/>
                  <a:moveTo>
                    <a:pt x="5478" y="7049"/>
                  </a:moveTo>
                  <a:lnTo>
                    <a:pt x="5924" y="7566"/>
                  </a:lnTo>
                  <a:lnTo>
                    <a:pt x="5585" y="7798"/>
                  </a:lnTo>
                  <a:cubicBezTo>
                    <a:pt x="5442" y="7887"/>
                    <a:pt x="5389" y="8084"/>
                    <a:pt x="5496" y="8226"/>
                  </a:cubicBezTo>
                  <a:lnTo>
                    <a:pt x="5763" y="8637"/>
                  </a:lnTo>
                  <a:lnTo>
                    <a:pt x="4854" y="9458"/>
                  </a:lnTo>
                  <a:lnTo>
                    <a:pt x="5478" y="7049"/>
                  </a:lnTo>
                  <a:close/>
                  <a:moveTo>
                    <a:pt x="2570" y="6710"/>
                  </a:moveTo>
                  <a:lnTo>
                    <a:pt x="1963" y="7423"/>
                  </a:lnTo>
                  <a:cubicBezTo>
                    <a:pt x="1927" y="7459"/>
                    <a:pt x="1909" y="7495"/>
                    <a:pt x="1892" y="7548"/>
                  </a:cubicBezTo>
                  <a:cubicBezTo>
                    <a:pt x="1856" y="7691"/>
                    <a:pt x="1909" y="7816"/>
                    <a:pt x="2017" y="7887"/>
                  </a:cubicBezTo>
                  <a:lnTo>
                    <a:pt x="2391" y="8137"/>
                  </a:lnTo>
                  <a:lnTo>
                    <a:pt x="2141" y="8512"/>
                  </a:lnTo>
                  <a:cubicBezTo>
                    <a:pt x="2052" y="8637"/>
                    <a:pt x="2088" y="8797"/>
                    <a:pt x="2195" y="8904"/>
                  </a:cubicBezTo>
                  <a:lnTo>
                    <a:pt x="3480" y="10082"/>
                  </a:lnTo>
                  <a:lnTo>
                    <a:pt x="625" y="10082"/>
                  </a:lnTo>
                  <a:lnTo>
                    <a:pt x="625" y="8887"/>
                  </a:lnTo>
                  <a:cubicBezTo>
                    <a:pt x="625" y="7762"/>
                    <a:pt x="1481" y="6835"/>
                    <a:pt x="2570" y="6710"/>
                  </a:cubicBezTo>
                  <a:close/>
                  <a:moveTo>
                    <a:pt x="6013" y="6710"/>
                  </a:moveTo>
                  <a:lnTo>
                    <a:pt x="6013" y="6710"/>
                  </a:lnTo>
                  <a:cubicBezTo>
                    <a:pt x="7102" y="6835"/>
                    <a:pt x="7940" y="7762"/>
                    <a:pt x="7940" y="8887"/>
                  </a:cubicBezTo>
                  <a:lnTo>
                    <a:pt x="7940" y="10082"/>
                  </a:lnTo>
                  <a:lnTo>
                    <a:pt x="5103" y="10082"/>
                  </a:lnTo>
                  <a:lnTo>
                    <a:pt x="6388" y="8904"/>
                  </a:lnTo>
                  <a:cubicBezTo>
                    <a:pt x="6495" y="8797"/>
                    <a:pt x="6513" y="8637"/>
                    <a:pt x="6424" y="8512"/>
                  </a:cubicBezTo>
                  <a:lnTo>
                    <a:pt x="6192" y="8137"/>
                  </a:lnTo>
                  <a:lnTo>
                    <a:pt x="6549" y="7887"/>
                  </a:lnTo>
                  <a:cubicBezTo>
                    <a:pt x="6620" y="7852"/>
                    <a:pt x="6673" y="7762"/>
                    <a:pt x="6691" y="7673"/>
                  </a:cubicBezTo>
                  <a:cubicBezTo>
                    <a:pt x="6709" y="7584"/>
                    <a:pt x="6673" y="7495"/>
                    <a:pt x="6620" y="7423"/>
                  </a:cubicBezTo>
                  <a:lnTo>
                    <a:pt x="6013" y="6710"/>
                  </a:lnTo>
                  <a:close/>
                  <a:moveTo>
                    <a:pt x="3658" y="1"/>
                  </a:moveTo>
                  <a:cubicBezTo>
                    <a:pt x="2677" y="1"/>
                    <a:pt x="1892" y="804"/>
                    <a:pt x="1892" y="1785"/>
                  </a:cubicBezTo>
                  <a:lnTo>
                    <a:pt x="1892" y="2089"/>
                  </a:lnTo>
                  <a:lnTo>
                    <a:pt x="1802" y="2089"/>
                  </a:lnTo>
                  <a:cubicBezTo>
                    <a:pt x="1303" y="2089"/>
                    <a:pt x="875" y="2499"/>
                    <a:pt x="839" y="2981"/>
                  </a:cubicBezTo>
                  <a:cubicBezTo>
                    <a:pt x="803" y="3516"/>
                    <a:pt x="1249" y="3980"/>
                    <a:pt x="1785" y="3980"/>
                  </a:cubicBezTo>
                  <a:lnTo>
                    <a:pt x="1909" y="3980"/>
                  </a:lnTo>
                  <a:cubicBezTo>
                    <a:pt x="1999" y="4658"/>
                    <a:pt x="2373" y="5265"/>
                    <a:pt x="2927" y="5639"/>
                  </a:cubicBezTo>
                  <a:lnTo>
                    <a:pt x="2927" y="6067"/>
                  </a:lnTo>
                  <a:lnTo>
                    <a:pt x="2819" y="6067"/>
                  </a:lnTo>
                  <a:cubicBezTo>
                    <a:pt x="1267" y="6067"/>
                    <a:pt x="0" y="7334"/>
                    <a:pt x="0" y="8887"/>
                  </a:cubicBezTo>
                  <a:lnTo>
                    <a:pt x="0" y="10385"/>
                  </a:lnTo>
                  <a:cubicBezTo>
                    <a:pt x="0" y="10564"/>
                    <a:pt x="143" y="10707"/>
                    <a:pt x="321" y="10707"/>
                  </a:cubicBezTo>
                  <a:lnTo>
                    <a:pt x="8261" y="10707"/>
                  </a:lnTo>
                  <a:cubicBezTo>
                    <a:pt x="8440" y="10707"/>
                    <a:pt x="8583" y="10564"/>
                    <a:pt x="8583" y="10385"/>
                  </a:cubicBezTo>
                  <a:lnTo>
                    <a:pt x="8583" y="8887"/>
                  </a:lnTo>
                  <a:cubicBezTo>
                    <a:pt x="8583" y="7334"/>
                    <a:pt x="7316" y="6067"/>
                    <a:pt x="5746" y="6067"/>
                  </a:cubicBezTo>
                  <a:lnTo>
                    <a:pt x="5656" y="6067"/>
                  </a:lnTo>
                  <a:lnTo>
                    <a:pt x="5656" y="5639"/>
                  </a:lnTo>
                  <a:cubicBezTo>
                    <a:pt x="6192" y="5265"/>
                    <a:pt x="6584" y="4658"/>
                    <a:pt x="6673" y="3980"/>
                  </a:cubicBezTo>
                  <a:lnTo>
                    <a:pt x="6781" y="3980"/>
                  </a:lnTo>
                  <a:cubicBezTo>
                    <a:pt x="7280" y="3980"/>
                    <a:pt x="7708" y="3569"/>
                    <a:pt x="7744" y="3088"/>
                  </a:cubicBezTo>
                  <a:cubicBezTo>
                    <a:pt x="7762" y="2535"/>
                    <a:pt x="7334" y="2089"/>
                    <a:pt x="6798" y="2089"/>
                  </a:cubicBezTo>
                  <a:lnTo>
                    <a:pt x="6691" y="2089"/>
                  </a:lnTo>
                  <a:lnTo>
                    <a:pt x="6691" y="1785"/>
                  </a:lnTo>
                  <a:cubicBezTo>
                    <a:pt x="6691" y="804"/>
                    <a:pt x="5906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45"/>
          <p:cNvSpPr/>
          <p:nvPr/>
        </p:nvSpPr>
        <p:spPr>
          <a:xfrm>
            <a:off x="3284475" y="1894654"/>
            <a:ext cx="347861" cy="338288"/>
          </a:xfrm>
          <a:custGeom>
            <a:rect b="b" l="l" r="r" t="t"/>
            <a:pathLst>
              <a:path extrusionOk="0" h="10707" w="11010">
                <a:moveTo>
                  <a:pt x="7459" y="625"/>
                </a:moveTo>
                <a:cubicBezTo>
                  <a:pt x="7477" y="625"/>
                  <a:pt x="7513" y="625"/>
                  <a:pt x="7531" y="661"/>
                </a:cubicBezTo>
                <a:lnTo>
                  <a:pt x="10189" y="3320"/>
                </a:lnTo>
                <a:cubicBezTo>
                  <a:pt x="10225" y="3355"/>
                  <a:pt x="10225" y="3373"/>
                  <a:pt x="10225" y="3391"/>
                </a:cubicBezTo>
                <a:cubicBezTo>
                  <a:pt x="10225" y="3409"/>
                  <a:pt x="10225" y="3445"/>
                  <a:pt x="10189" y="3462"/>
                </a:cubicBezTo>
                <a:lnTo>
                  <a:pt x="9012" y="4658"/>
                </a:lnTo>
                <a:cubicBezTo>
                  <a:pt x="8976" y="4676"/>
                  <a:pt x="8958" y="4676"/>
                  <a:pt x="8940" y="4676"/>
                </a:cubicBezTo>
                <a:cubicBezTo>
                  <a:pt x="8922" y="4676"/>
                  <a:pt x="8887" y="4676"/>
                  <a:pt x="8869" y="4658"/>
                </a:cubicBezTo>
                <a:lnTo>
                  <a:pt x="6192" y="1981"/>
                </a:lnTo>
                <a:cubicBezTo>
                  <a:pt x="6175" y="1964"/>
                  <a:pt x="6175" y="1928"/>
                  <a:pt x="6175" y="1910"/>
                </a:cubicBezTo>
                <a:cubicBezTo>
                  <a:pt x="6175" y="1892"/>
                  <a:pt x="6175" y="1874"/>
                  <a:pt x="6192" y="1839"/>
                </a:cubicBezTo>
                <a:lnTo>
                  <a:pt x="7388" y="661"/>
                </a:lnTo>
                <a:cubicBezTo>
                  <a:pt x="7406" y="625"/>
                  <a:pt x="7441" y="625"/>
                  <a:pt x="7459" y="625"/>
                </a:cubicBezTo>
                <a:close/>
                <a:moveTo>
                  <a:pt x="2303" y="625"/>
                </a:moveTo>
                <a:cubicBezTo>
                  <a:pt x="2731" y="625"/>
                  <a:pt x="3141" y="786"/>
                  <a:pt x="3445" y="1089"/>
                </a:cubicBezTo>
                <a:cubicBezTo>
                  <a:pt x="3891" y="1535"/>
                  <a:pt x="4033" y="2196"/>
                  <a:pt x="3801" y="2784"/>
                </a:cubicBezTo>
                <a:cubicBezTo>
                  <a:pt x="3748" y="2909"/>
                  <a:pt x="3766" y="3034"/>
                  <a:pt x="3855" y="3123"/>
                </a:cubicBezTo>
                <a:lnTo>
                  <a:pt x="5122" y="4390"/>
                </a:lnTo>
                <a:lnTo>
                  <a:pt x="4533" y="4979"/>
                </a:lnTo>
                <a:lnTo>
                  <a:pt x="3266" y="3712"/>
                </a:lnTo>
                <a:cubicBezTo>
                  <a:pt x="3205" y="3651"/>
                  <a:pt x="3128" y="3624"/>
                  <a:pt x="3045" y="3624"/>
                </a:cubicBezTo>
                <a:cubicBezTo>
                  <a:pt x="3006" y="3624"/>
                  <a:pt x="2967" y="3630"/>
                  <a:pt x="2927" y="3641"/>
                </a:cubicBezTo>
                <a:cubicBezTo>
                  <a:pt x="2733" y="3723"/>
                  <a:pt x="2530" y="3763"/>
                  <a:pt x="2330" y="3763"/>
                </a:cubicBezTo>
                <a:cubicBezTo>
                  <a:pt x="1925" y="3763"/>
                  <a:pt x="1531" y="3600"/>
                  <a:pt x="1232" y="3302"/>
                </a:cubicBezTo>
                <a:cubicBezTo>
                  <a:pt x="929" y="2998"/>
                  <a:pt x="768" y="2588"/>
                  <a:pt x="768" y="2160"/>
                </a:cubicBezTo>
                <a:lnTo>
                  <a:pt x="768" y="2160"/>
                </a:lnTo>
                <a:lnTo>
                  <a:pt x="1696" y="2891"/>
                </a:lnTo>
                <a:cubicBezTo>
                  <a:pt x="1753" y="2932"/>
                  <a:pt x="1822" y="2954"/>
                  <a:pt x="1891" y="2954"/>
                </a:cubicBezTo>
                <a:cubicBezTo>
                  <a:pt x="1973" y="2954"/>
                  <a:pt x="2057" y="2923"/>
                  <a:pt x="2124" y="2856"/>
                </a:cubicBezTo>
                <a:lnTo>
                  <a:pt x="2999" y="1981"/>
                </a:lnTo>
                <a:cubicBezTo>
                  <a:pt x="3123" y="1857"/>
                  <a:pt x="3123" y="1678"/>
                  <a:pt x="3034" y="1553"/>
                </a:cubicBezTo>
                <a:lnTo>
                  <a:pt x="2303" y="625"/>
                </a:lnTo>
                <a:close/>
                <a:moveTo>
                  <a:pt x="6870" y="3534"/>
                </a:moveTo>
                <a:lnTo>
                  <a:pt x="7316" y="3980"/>
                </a:lnTo>
                <a:lnTo>
                  <a:pt x="3837" y="7459"/>
                </a:lnTo>
                <a:lnTo>
                  <a:pt x="3391" y="7013"/>
                </a:lnTo>
                <a:lnTo>
                  <a:pt x="6870" y="3534"/>
                </a:lnTo>
                <a:close/>
                <a:moveTo>
                  <a:pt x="2731" y="7227"/>
                </a:moveTo>
                <a:lnTo>
                  <a:pt x="3623" y="8119"/>
                </a:lnTo>
                <a:lnTo>
                  <a:pt x="1839" y="9904"/>
                </a:lnTo>
                <a:cubicBezTo>
                  <a:pt x="1723" y="10020"/>
                  <a:pt x="1562" y="10078"/>
                  <a:pt x="1399" y="10078"/>
                </a:cubicBezTo>
                <a:cubicBezTo>
                  <a:pt x="1237" y="10078"/>
                  <a:pt x="1072" y="10020"/>
                  <a:pt x="947" y="9904"/>
                </a:cubicBezTo>
                <a:cubicBezTo>
                  <a:pt x="840" y="9779"/>
                  <a:pt x="768" y="9618"/>
                  <a:pt x="768" y="9458"/>
                </a:cubicBezTo>
                <a:cubicBezTo>
                  <a:pt x="768" y="9279"/>
                  <a:pt x="840" y="9136"/>
                  <a:pt x="947" y="9011"/>
                </a:cubicBezTo>
                <a:lnTo>
                  <a:pt x="2731" y="7227"/>
                </a:lnTo>
                <a:close/>
                <a:moveTo>
                  <a:pt x="6460" y="5728"/>
                </a:moveTo>
                <a:lnTo>
                  <a:pt x="7727" y="6995"/>
                </a:lnTo>
                <a:cubicBezTo>
                  <a:pt x="7788" y="7056"/>
                  <a:pt x="7865" y="7084"/>
                  <a:pt x="7948" y="7084"/>
                </a:cubicBezTo>
                <a:cubicBezTo>
                  <a:pt x="7987" y="7084"/>
                  <a:pt x="8026" y="7078"/>
                  <a:pt x="8066" y="7067"/>
                </a:cubicBezTo>
                <a:cubicBezTo>
                  <a:pt x="8261" y="6984"/>
                  <a:pt x="8463" y="6944"/>
                  <a:pt x="8663" y="6944"/>
                </a:cubicBezTo>
                <a:cubicBezTo>
                  <a:pt x="9068" y="6944"/>
                  <a:pt x="9462" y="7107"/>
                  <a:pt x="9761" y="7406"/>
                </a:cubicBezTo>
                <a:cubicBezTo>
                  <a:pt x="10064" y="7709"/>
                  <a:pt x="10225" y="8119"/>
                  <a:pt x="10225" y="8548"/>
                </a:cubicBezTo>
                <a:lnTo>
                  <a:pt x="9297" y="7816"/>
                </a:lnTo>
                <a:cubicBezTo>
                  <a:pt x="9240" y="7775"/>
                  <a:pt x="9171" y="7753"/>
                  <a:pt x="9102" y="7753"/>
                </a:cubicBezTo>
                <a:cubicBezTo>
                  <a:pt x="9020" y="7753"/>
                  <a:pt x="8936" y="7784"/>
                  <a:pt x="8869" y="7852"/>
                </a:cubicBezTo>
                <a:lnTo>
                  <a:pt x="7994" y="8726"/>
                </a:lnTo>
                <a:cubicBezTo>
                  <a:pt x="7870" y="8851"/>
                  <a:pt x="7870" y="9029"/>
                  <a:pt x="7959" y="9154"/>
                </a:cubicBezTo>
                <a:lnTo>
                  <a:pt x="8690" y="10082"/>
                </a:lnTo>
                <a:cubicBezTo>
                  <a:pt x="8262" y="10082"/>
                  <a:pt x="7852" y="9921"/>
                  <a:pt x="7548" y="9618"/>
                </a:cubicBezTo>
                <a:cubicBezTo>
                  <a:pt x="7102" y="9172"/>
                  <a:pt x="6960" y="8512"/>
                  <a:pt x="7209" y="7923"/>
                </a:cubicBezTo>
                <a:cubicBezTo>
                  <a:pt x="7245" y="7798"/>
                  <a:pt x="7227" y="7673"/>
                  <a:pt x="7138" y="7584"/>
                </a:cubicBezTo>
                <a:lnTo>
                  <a:pt x="5871" y="6317"/>
                </a:lnTo>
                <a:lnTo>
                  <a:pt x="6460" y="5728"/>
                </a:lnTo>
                <a:close/>
                <a:moveTo>
                  <a:pt x="7459" y="1"/>
                </a:moveTo>
                <a:cubicBezTo>
                  <a:pt x="7272" y="1"/>
                  <a:pt x="7084" y="72"/>
                  <a:pt x="6942" y="215"/>
                </a:cubicBezTo>
                <a:lnTo>
                  <a:pt x="5764" y="1393"/>
                </a:lnTo>
                <a:cubicBezTo>
                  <a:pt x="5479" y="1678"/>
                  <a:pt x="5479" y="2142"/>
                  <a:pt x="5764" y="2428"/>
                </a:cubicBezTo>
                <a:lnTo>
                  <a:pt x="6424" y="3106"/>
                </a:lnTo>
                <a:lnTo>
                  <a:pt x="5586" y="3944"/>
                </a:lnTo>
                <a:lnTo>
                  <a:pt x="4462" y="2820"/>
                </a:lnTo>
                <a:cubicBezTo>
                  <a:pt x="4676" y="2053"/>
                  <a:pt x="4479" y="1214"/>
                  <a:pt x="3909" y="643"/>
                </a:cubicBezTo>
                <a:cubicBezTo>
                  <a:pt x="3475" y="222"/>
                  <a:pt x="2913" y="2"/>
                  <a:pt x="2341" y="2"/>
                </a:cubicBezTo>
                <a:cubicBezTo>
                  <a:pt x="2113" y="2"/>
                  <a:pt x="1884" y="37"/>
                  <a:pt x="1660" y="108"/>
                </a:cubicBezTo>
                <a:cubicBezTo>
                  <a:pt x="1589" y="126"/>
                  <a:pt x="1535" y="179"/>
                  <a:pt x="1500" y="215"/>
                </a:cubicBezTo>
                <a:cubicBezTo>
                  <a:pt x="1411" y="340"/>
                  <a:pt x="1411" y="501"/>
                  <a:pt x="1500" y="608"/>
                </a:cubicBezTo>
                <a:lnTo>
                  <a:pt x="2374" y="1732"/>
                </a:lnTo>
                <a:lnTo>
                  <a:pt x="1874" y="2213"/>
                </a:lnTo>
                <a:lnTo>
                  <a:pt x="750" y="1357"/>
                </a:lnTo>
                <a:cubicBezTo>
                  <a:pt x="703" y="1309"/>
                  <a:pt x="639" y="1286"/>
                  <a:pt x="576" y="1286"/>
                </a:cubicBezTo>
                <a:cubicBezTo>
                  <a:pt x="544" y="1286"/>
                  <a:pt x="512" y="1292"/>
                  <a:pt x="483" y="1303"/>
                </a:cubicBezTo>
                <a:cubicBezTo>
                  <a:pt x="376" y="1321"/>
                  <a:pt x="304" y="1393"/>
                  <a:pt x="269" y="1500"/>
                </a:cubicBezTo>
                <a:cubicBezTo>
                  <a:pt x="1" y="2303"/>
                  <a:pt x="197" y="3159"/>
                  <a:pt x="804" y="3748"/>
                </a:cubicBezTo>
                <a:cubicBezTo>
                  <a:pt x="1222" y="4166"/>
                  <a:pt x="1785" y="4393"/>
                  <a:pt x="2357" y="4393"/>
                </a:cubicBezTo>
                <a:cubicBezTo>
                  <a:pt x="2566" y="4393"/>
                  <a:pt x="2776" y="4363"/>
                  <a:pt x="2981" y="4301"/>
                </a:cubicBezTo>
                <a:lnTo>
                  <a:pt x="4105" y="5425"/>
                </a:lnTo>
                <a:lnTo>
                  <a:pt x="2963" y="6567"/>
                </a:lnTo>
                <a:cubicBezTo>
                  <a:pt x="2909" y="6513"/>
                  <a:pt x="2820" y="6478"/>
                  <a:pt x="2731" y="6478"/>
                </a:cubicBezTo>
                <a:cubicBezTo>
                  <a:pt x="2660" y="6478"/>
                  <a:pt x="2570" y="6513"/>
                  <a:pt x="2517" y="6567"/>
                </a:cubicBezTo>
                <a:lnTo>
                  <a:pt x="518" y="8565"/>
                </a:lnTo>
                <a:cubicBezTo>
                  <a:pt x="286" y="8797"/>
                  <a:pt x="162" y="9119"/>
                  <a:pt x="162" y="9458"/>
                </a:cubicBezTo>
                <a:cubicBezTo>
                  <a:pt x="162" y="9797"/>
                  <a:pt x="286" y="10100"/>
                  <a:pt x="518" y="10332"/>
                </a:cubicBezTo>
                <a:cubicBezTo>
                  <a:pt x="768" y="10582"/>
                  <a:pt x="1089" y="10707"/>
                  <a:pt x="1411" y="10707"/>
                </a:cubicBezTo>
                <a:cubicBezTo>
                  <a:pt x="1732" y="10707"/>
                  <a:pt x="2053" y="10582"/>
                  <a:pt x="2303" y="10332"/>
                </a:cubicBezTo>
                <a:lnTo>
                  <a:pt x="4283" y="8351"/>
                </a:lnTo>
                <a:cubicBezTo>
                  <a:pt x="4408" y="8226"/>
                  <a:pt x="4408" y="8030"/>
                  <a:pt x="4283" y="7905"/>
                </a:cubicBezTo>
                <a:lnTo>
                  <a:pt x="5425" y="6763"/>
                </a:lnTo>
                <a:lnTo>
                  <a:pt x="6567" y="7887"/>
                </a:lnTo>
                <a:cubicBezTo>
                  <a:pt x="6335" y="8655"/>
                  <a:pt x="6531" y="9493"/>
                  <a:pt x="7102" y="10064"/>
                </a:cubicBezTo>
                <a:cubicBezTo>
                  <a:pt x="7531" y="10475"/>
                  <a:pt x="8084" y="10707"/>
                  <a:pt x="8655" y="10707"/>
                </a:cubicBezTo>
                <a:cubicBezTo>
                  <a:pt x="8887" y="10707"/>
                  <a:pt x="9119" y="10671"/>
                  <a:pt x="9351" y="10599"/>
                </a:cubicBezTo>
                <a:cubicBezTo>
                  <a:pt x="9422" y="10582"/>
                  <a:pt x="9475" y="10528"/>
                  <a:pt x="9511" y="10492"/>
                </a:cubicBezTo>
                <a:cubicBezTo>
                  <a:pt x="9600" y="10367"/>
                  <a:pt x="9600" y="10207"/>
                  <a:pt x="9511" y="10100"/>
                </a:cubicBezTo>
                <a:lnTo>
                  <a:pt x="8637" y="8976"/>
                </a:lnTo>
                <a:lnTo>
                  <a:pt x="9136" y="8494"/>
                </a:lnTo>
                <a:lnTo>
                  <a:pt x="10260" y="9350"/>
                </a:lnTo>
                <a:cubicBezTo>
                  <a:pt x="10308" y="9398"/>
                  <a:pt x="10372" y="9422"/>
                  <a:pt x="10435" y="9422"/>
                </a:cubicBezTo>
                <a:cubicBezTo>
                  <a:pt x="10467" y="9422"/>
                  <a:pt x="10498" y="9416"/>
                  <a:pt x="10528" y="9404"/>
                </a:cubicBezTo>
                <a:cubicBezTo>
                  <a:pt x="10635" y="9386"/>
                  <a:pt x="10707" y="9315"/>
                  <a:pt x="10742" y="9208"/>
                </a:cubicBezTo>
                <a:cubicBezTo>
                  <a:pt x="11010" y="8405"/>
                  <a:pt x="10814" y="7548"/>
                  <a:pt x="10207" y="6960"/>
                </a:cubicBezTo>
                <a:cubicBezTo>
                  <a:pt x="9789" y="6541"/>
                  <a:pt x="9226" y="6314"/>
                  <a:pt x="8654" y="6314"/>
                </a:cubicBezTo>
                <a:cubicBezTo>
                  <a:pt x="8445" y="6314"/>
                  <a:pt x="8235" y="6344"/>
                  <a:pt x="8030" y="6406"/>
                </a:cubicBezTo>
                <a:lnTo>
                  <a:pt x="6906" y="5282"/>
                </a:lnTo>
                <a:lnTo>
                  <a:pt x="7763" y="4426"/>
                </a:lnTo>
                <a:lnTo>
                  <a:pt x="8423" y="5086"/>
                </a:lnTo>
                <a:cubicBezTo>
                  <a:pt x="8548" y="5211"/>
                  <a:pt x="8690" y="5282"/>
                  <a:pt x="8869" y="5300"/>
                </a:cubicBezTo>
                <a:cubicBezTo>
                  <a:pt x="8892" y="5302"/>
                  <a:pt x="8915" y="5303"/>
                  <a:pt x="8938" y="5303"/>
                </a:cubicBezTo>
                <a:cubicBezTo>
                  <a:pt x="9143" y="5303"/>
                  <a:pt x="9329" y="5231"/>
                  <a:pt x="9458" y="5086"/>
                </a:cubicBezTo>
                <a:lnTo>
                  <a:pt x="10653" y="3908"/>
                </a:lnTo>
                <a:cubicBezTo>
                  <a:pt x="10939" y="3623"/>
                  <a:pt x="10939" y="3159"/>
                  <a:pt x="10653" y="2874"/>
                </a:cubicBezTo>
                <a:lnTo>
                  <a:pt x="7977" y="215"/>
                </a:lnTo>
                <a:cubicBezTo>
                  <a:pt x="7834" y="72"/>
                  <a:pt x="7647" y="1"/>
                  <a:pt x="7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150" y="4795650"/>
            <a:ext cx="34785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8550"/>
            <a:ext cx="411375" cy="4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525" y="1026850"/>
            <a:ext cx="6126954" cy="36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Average Price by Grade</a:t>
            </a:r>
            <a:endParaRPr sz="2500"/>
          </a:p>
        </p:txBody>
      </p:sp>
      <p:grpSp>
        <p:nvGrpSpPr>
          <p:cNvPr id="369" name="Google Shape;369;p46"/>
          <p:cNvGrpSpPr/>
          <p:nvPr/>
        </p:nvGrpSpPr>
        <p:grpSpPr>
          <a:xfrm>
            <a:off x="5550190" y="1895552"/>
            <a:ext cx="271119" cy="338304"/>
            <a:chOff x="6120377" y="1676525"/>
            <a:chExt cx="248027" cy="309406"/>
          </a:xfrm>
        </p:grpSpPr>
        <p:sp>
          <p:nvSpPr>
            <p:cNvPr id="370" name="Google Shape;370;p46"/>
            <p:cNvSpPr/>
            <p:nvPr/>
          </p:nvSpPr>
          <p:spPr>
            <a:xfrm>
              <a:off x="6219381" y="1791251"/>
              <a:ext cx="50022" cy="24534"/>
            </a:xfrm>
            <a:custGeom>
              <a:rect b="b" l="l" r="r" t="t"/>
              <a:pathLst>
                <a:path extrusionOk="0" h="849" w="1731">
                  <a:moveTo>
                    <a:pt x="348" y="1"/>
                  </a:moveTo>
                  <a:cubicBezTo>
                    <a:pt x="268" y="1"/>
                    <a:pt x="187" y="28"/>
                    <a:pt x="125" y="81"/>
                  </a:cubicBezTo>
                  <a:cubicBezTo>
                    <a:pt x="0" y="206"/>
                    <a:pt x="0" y="402"/>
                    <a:pt x="125" y="527"/>
                  </a:cubicBezTo>
                  <a:cubicBezTo>
                    <a:pt x="321" y="724"/>
                    <a:pt x="589" y="848"/>
                    <a:pt x="857" y="848"/>
                  </a:cubicBezTo>
                  <a:cubicBezTo>
                    <a:pt x="1142" y="848"/>
                    <a:pt x="1410" y="724"/>
                    <a:pt x="1606" y="527"/>
                  </a:cubicBezTo>
                  <a:cubicBezTo>
                    <a:pt x="1731" y="402"/>
                    <a:pt x="1731" y="206"/>
                    <a:pt x="1606" y="81"/>
                  </a:cubicBezTo>
                  <a:cubicBezTo>
                    <a:pt x="1544" y="28"/>
                    <a:pt x="1463" y="1"/>
                    <a:pt x="1383" y="1"/>
                  </a:cubicBezTo>
                  <a:cubicBezTo>
                    <a:pt x="1303" y="1"/>
                    <a:pt x="1222" y="28"/>
                    <a:pt x="1160" y="81"/>
                  </a:cubicBezTo>
                  <a:cubicBezTo>
                    <a:pt x="1089" y="170"/>
                    <a:pt x="981" y="206"/>
                    <a:pt x="857" y="206"/>
                  </a:cubicBezTo>
                  <a:cubicBezTo>
                    <a:pt x="750" y="206"/>
                    <a:pt x="642" y="170"/>
                    <a:pt x="571" y="81"/>
                  </a:cubicBezTo>
                  <a:cubicBezTo>
                    <a:pt x="509" y="28"/>
                    <a:pt x="428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6"/>
            <p:cNvSpPr/>
            <p:nvPr/>
          </p:nvSpPr>
          <p:spPr>
            <a:xfrm>
              <a:off x="6120377" y="1676525"/>
              <a:ext cx="248027" cy="309406"/>
            </a:xfrm>
            <a:custGeom>
              <a:rect b="b" l="l" r="r" t="t"/>
              <a:pathLst>
                <a:path extrusionOk="0" h="10707" w="8583">
                  <a:moveTo>
                    <a:pt x="4925" y="625"/>
                  </a:moveTo>
                  <a:cubicBezTo>
                    <a:pt x="5549" y="625"/>
                    <a:pt x="6067" y="1143"/>
                    <a:pt x="6067" y="1785"/>
                  </a:cubicBezTo>
                  <a:lnTo>
                    <a:pt x="6067" y="2089"/>
                  </a:lnTo>
                  <a:lnTo>
                    <a:pt x="5424" y="2089"/>
                  </a:lnTo>
                  <a:cubicBezTo>
                    <a:pt x="5032" y="2089"/>
                    <a:pt x="4639" y="1964"/>
                    <a:pt x="4318" y="1732"/>
                  </a:cubicBezTo>
                  <a:lnTo>
                    <a:pt x="4068" y="1535"/>
                  </a:lnTo>
                  <a:cubicBezTo>
                    <a:pt x="4011" y="1486"/>
                    <a:pt x="3943" y="1463"/>
                    <a:pt x="3875" y="1463"/>
                  </a:cubicBezTo>
                  <a:cubicBezTo>
                    <a:pt x="3795" y="1463"/>
                    <a:pt x="3716" y="1495"/>
                    <a:pt x="3658" y="1553"/>
                  </a:cubicBezTo>
                  <a:cubicBezTo>
                    <a:pt x="3337" y="1857"/>
                    <a:pt x="2944" y="2053"/>
                    <a:pt x="2516" y="2089"/>
                  </a:cubicBezTo>
                  <a:lnTo>
                    <a:pt x="2516" y="1785"/>
                  </a:lnTo>
                  <a:cubicBezTo>
                    <a:pt x="2516" y="1143"/>
                    <a:pt x="3034" y="625"/>
                    <a:pt x="3658" y="625"/>
                  </a:cubicBezTo>
                  <a:close/>
                  <a:moveTo>
                    <a:pt x="1892" y="2713"/>
                  </a:moveTo>
                  <a:lnTo>
                    <a:pt x="1892" y="3337"/>
                  </a:lnTo>
                  <a:lnTo>
                    <a:pt x="1785" y="3337"/>
                  </a:lnTo>
                  <a:cubicBezTo>
                    <a:pt x="1588" y="3337"/>
                    <a:pt x="1446" y="3177"/>
                    <a:pt x="1463" y="2998"/>
                  </a:cubicBezTo>
                  <a:cubicBezTo>
                    <a:pt x="1481" y="2838"/>
                    <a:pt x="1624" y="2713"/>
                    <a:pt x="1785" y="2713"/>
                  </a:cubicBezTo>
                  <a:close/>
                  <a:moveTo>
                    <a:pt x="6798" y="2713"/>
                  </a:moveTo>
                  <a:cubicBezTo>
                    <a:pt x="6977" y="2713"/>
                    <a:pt x="7137" y="2874"/>
                    <a:pt x="7102" y="3070"/>
                  </a:cubicBezTo>
                  <a:cubicBezTo>
                    <a:pt x="7084" y="3230"/>
                    <a:pt x="6959" y="3337"/>
                    <a:pt x="6798" y="3337"/>
                  </a:cubicBezTo>
                  <a:lnTo>
                    <a:pt x="6691" y="3337"/>
                  </a:lnTo>
                  <a:lnTo>
                    <a:pt x="6691" y="2713"/>
                  </a:lnTo>
                  <a:close/>
                  <a:moveTo>
                    <a:pt x="3890" y="2178"/>
                  </a:moveTo>
                  <a:lnTo>
                    <a:pt x="3944" y="2231"/>
                  </a:lnTo>
                  <a:cubicBezTo>
                    <a:pt x="4372" y="2552"/>
                    <a:pt x="4889" y="2713"/>
                    <a:pt x="5424" y="2713"/>
                  </a:cubicBezTo>
                  <a:lnTo>
                    <a:pt x="6067" y="2713"/>
                  </a:lnTo>
                  <a:lnTo>
                    <a:pt x="6067" y="3641"/>
                  </a:lnTo>
                  <a:cubicBezTo>
                    <a:pt x="6067" y="4604"/>
                    <a:pt x="5317" y="5407"/>
                    <a:pt x="4354" y="5443"/>
                  </a:cubicBezTo>
                  <a:cubicBezTo>
                    <a:pt x="4333" y="5444"/>
                    <a:pt x="4311" y="5444"/>
                    <a:pt x="4290" y="5444"/>
                  </a:cubicBezTo>
                  <a:cubicBezTo>
                    <a:pt x="3303" y="5444"/>
                    <a:pt x="2516" y="4637"/>
                    <a:pt x="2516" y="3659"/>
                  </a:cubicBezTo>
                  <a:lnTo>
                    <a:pt x="2516" y="2713"/>
                  </a:lnTo>
                  <a:cubicBezTo>
                    <a:pt x="3016" y="2677"/>
                    <a:pt x="3497" y="2499"/>
                    <a:pt x="3890" y="2178"/>
                  </a:cubicBezTo>
                  <a:close/>
                  <a:moveTo>
                    <a:pt x="5014" y="5943"/>
                  </a:moveTo>
                  <a:lnTo>
                    <a:pt x="5014" y="6335"/>
                  </a:lnTo>
                  <a:lnTo>
                    <a:pt x="4283" y="9154"/>
                  </a:lnTo>
                  <a:lnTo>
                    <a:pt x="3551" y="6335"/>
                  </a:lnTo>
                  <a:lnTo>
                    <a:pt x="3551" y="5943"/>
                  </a:lnTo>
                  <a:cubicBezTo>
                    <a:pt x="3783" y="6032"/>
                    <a:pt x="4033" y="6067"/>
                    <a:pt x="4283" y="6067"/>
                  </a:cubicBezTo>
                  <a:cubicBezTo>
                    <a:pt x="4550" y="6067"/>
                    <a:pt x="4782" y="6032"/>
                    <a:pt x="5014" y="5943"/>
                  </a:cubicBezTo>
                  <a:close/>
                  <a:moveTo>
                    <a:pt x="3087" y="7049"/>
                  </a:moveTo>
                  <a:lnTo>
                    <a:pt x="3712" y="9458"/>
                  </a:lnTo>
                  <a:lnTo>
                    <a:pt x="2819" y="8637"/>
                  </a:lnTo>
                  <a:lnTo>
                    <a:pt x="3087" y="8226"/>
                  </a:lnTo>
                  <a:cubicBezTo>
                    <a:pt x="3176" y="8084"/>
                    <a:pt x="3141" y="7887"/>
                    <a:pt x="2998" y="7798"/>
                  </a:cubicBezTo>
                  <a:lnTo>
                    <a:pt x="2659" y="7566"/>
                  </a:lnTo>
                  <a:lnTo>
                    <a:pt x="3087" y="7049"/>
                  </a:lnTo>
                  <a:close/>
                  <a:moveTo>
                    <a:pt x="5478" y="7049"/>
                  </a:moveTo>
                  <a:lnTo>
                    <a:pt x="5924" y="7566"/>
                  </a:lnTo>
                  <a:lnTo>
                    <a:pt x="5585" y="7798"/>
                  </a:lnTo>
                  <a:cubicBezTo>
                    <a:pt x="5442" y="7887"/>
                    <a:pt x="5389" y="8084"/>
                    <a:pt x="5496" y="8226"/>
                  </a:cubicBezTo>
                  <a:lnTo>
                    <a:pt x="5763" y="8637"/>
                  </a:lnTo>
                  <a:lnTo>
                    <a:pt x="4854" y="9458"/>
                  </a:lnTo>
                  <a:lnTo>
                    <a:pt x="5478" y="7049"/>
                  </a:lnTo>
                  <a:close/>
                  <a:moveTo>
                    <a:pt x="2570" y="6710"/>
                  </a:moveTo>
                  <a:lnTo>
                    <a:pt x="1963" y="7423"/>
                  </a:lnTo>
                  <a:cubicBezTo>
                    <a:pt x="1927" y="7459"/>
                    <a:pt x="1909" y="7495"/>
                    <a:pt x="1892" y="7548"/>
                  </a:cubicBezTo>
                  <a:cubicBezTo>
                    <a:pt x="1856" y="7691"/>
                    <a:pt x="1909" y="7816"/>
                    <a:pt x="2017" y="7887"/>
                  </a:cubicBezTo>
                  <a:lnTo>
                    <a:pt x="2391" y="8137"/>
                  </a:lnTo>
                  <a:lnTo>
                    <a:pt x="2141" y="8512"/>
                  </a:lnTo>
                  <a:cubicBezTo>
                    <a:pt x="2052" y="8637"/>
                    <a:pt x="2088" y="8797"/>
                    <a:pt x="2195" y="8904"/>
                  </a:cubicBezTo>
                  <a:lnTo>
                    <a:pt x="3480" y="10082"/>
                  </a:lnTo>
                  <a:lnTo>
                    <a:pt x="625" y="10082"/>
                  </a:lnTo>
                  <a:lnTo>
                    <a:pt x="625" y="8887"/>
                  </a:lnTo>
                  <a:cubicBezTo>
                    <a:pt x="625" y="7762"/>
                    <a:pt x="1481" y="6835"/>
                    <a:pt x="2570" y="6710"/>
                  </a:cubicBezTo>
                  <a:close/>
                  <a:moveTo>
                    <a:pt x="6013" y="6710"/>
                  </a:moveTo>
                  <a:lnTo>
                    <a:pt x="6013" y="6710"/>
                  </a:lnTo>
                  <a:cubicBezTo>
                    <a:pt x="7102" y="6835"/>
                    <a:pt x="7940" y="7762"/>
                    <a:pt x="7940" y="8887"/>
                  </a:cubicBezTo>
                  <a:lnTo>
                    <a:pt x="7940" y="10082"/>
                  </a:lnTo>
                  <a:lnTo>
                    <a:pt x="5103" y="10082"/>
                  </a:lnTo>
                  <a:lnTo>
                    <a:pt x="6388" y="8904"/>
                  </a:lnTo>
                  <a:cubicBezTo>
                    <a:pt x="6495" y="8797"/>
                    <a:pt x="6513" y="8637"/>
                    <a:pt x="6424" y="8512"/>
                  </a:cubicBezTo>
                  <a:lnTo>
                    <a:pt x="6192" y="8137"/>
                  </a:lnTo>
                  <a:lnTo>
                    <a:pt x="6549" y="7887"/>
                  </a:lnTo>
                  <a:cubicBezTo>
                    <a:pt x="6620" y="7852"/>
                    <a:pt x="6673" y="7762"/>
                    <a:pt x="6691" y="7673"/>
                  </a:cubicBezTo>
                  <a:cubicBezTo>
                    <a:pt x="6709" y="7584"/>
                    <a:pt x="6673" y="7495"/>
                    <a:pt x="6620" y="7423"/>
                  </a:cubicBezTo>
                  <a:lnTo>
                    <a:pt x="6013" y="6710"/>
                  </a:lnTo>
                  <a:close/>
                  <a:moveTo>
                    <a:pt x="3658" y="1"/>
                  </a:moveTo>
                  <a:cubicBezTo>
                    <a:pt x="2677" y="1"/>
                    <a:pt x="1892" y="804"/>
                    <a:pt x="1892" y="1785"/>
                  </a:cubicBezTo>
                  <a:lnTo>
                    <a:pt x="1892" y="2089"/>
                  </a:lnTo>
                  <a:lnTo>
                    <a:pt x="1802" y="2089"/>
                  </a:lnTo>
                  <a:cubicBezTo>
                    <a:pt x="1303" y="2089"/>
                    <a:pt x="875" y="2499"/>
                    <a:pt x="839" y="2981"/>
                  </a:cubicBezTo>
                  <a:cubicBezTo>
                    <a:pt x="803" y="3516"/>
                    <a:pt x="1249" y="3980"/>
                    <a:pt x="1785" y="3980"/>
                  </a:cubicBezTo>
                  <a:lnTo>
                    <a:pt x="1909" y="3980"/>
                  </a:lnTo>
                  <a:cubicBezTo>
                    <a:pt x="1999" y="4658"/>
                    <a:pt x="2373" y="5265"/>
                    <a:pt x="2927" y="5639"/>
                  </a:cubicBezTo>
                  <a:lnTo>
                    <a:pt x="2927" y="6067"/>
                  </a:lnTo>
                  <a:lnTo>
                    <a:pt x="2819" y="6067"/>
                  </a:lnTo>
                  <a:cubicBezTo>
                    <a:pt x="1267" y="6067"/>
                    <a:pt x="0" y="7334"/>
                    <a:pt x="0" y="8887"/>
                  </a:cubicBezTo>
                  <a:lnTo>
                    <a:pt x="0" y="10385"/>
                  </a:lnTo>
                  <a:cubicBezTo>
                    <a:pt x="0" y="10564"/>
                    <a:pt x="143" y="10707"/>
                    <a:pt x="321" y="10707"/>
                  </a:cubicBezTo>
                  <a:lnTo>
                    <a:pt x="8261" y="10707"/>
                  </a:lnTo>
                  <a:cubicBezTo>
                    <a:pt x="8440" y="10707"/>
                    <a:pt x="8583" y="10564"/>
                    <a:pt x="8583" y="10385"/>
                  </a:cubicBezTo>
                  <a:lnTo>
                    <a:pt x="8583" y="8887"/>
                  </a:lnTo>
                  <a:cubicBezTo>
                    <a:pt x="8583" y="7334"/>
                    <a:pt x="7316" y="6067"/>
                    <a:pt x="5746" y="6067"/>
                  </a:cubicBezTo>
                  <a:lnTo>
                    <a:pt x="5656" y="6067"/>
                  </a:lnTo>
                  <a:lnTo>
                    <a:pt x="5656" y="5639"/>
                  </a:lnTo>
                  <a:cubicBezTo>
                    <a:pt x="6192" y="5265"/>
                    <a:pt x="6584" y="4658"/>
                    <a:pt x="6673" y="3980"/>
                  </a:cubicBezTo>
                  <a:lnTo>
                    <a:pt x="6781" y="3980"/>
                  </a:lnTo>
                  <a:cubicBezTo>
                    <a:pt x="7280" y="3980"/>
                    <a:pt x="7708" y="3569"/>
                    <a:pt x="7744" y="3088"/>
                  </a:cubicBezTo>
                  <a:cubicBezTo>
                    <a:pt x="7762" y="2535"/>
                    <a:pt x="7334" y="2089"/>
                    <a:pt x="6798" y="2089"/>
                  </a:cubicBezTo>
                  <a:lnTo>
                    <a:pt x="6691" y="2089"/>
                  </a:lnTo>
                  <a:lnTo>
                    <a:pt x="6691" y="1785"/>
                  </a:lnTo>
                  <a:cubicBezTo>
                    <a:pt x="6691" y="804"/>
                    <a:pt x="5906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46"/>
          <p:cNvSpPr/>
          <p:nvPr/>
        </p:nvSpPr>
        <p:spPr>
          <a:xfrm>
            <a:off x="3284475" y="1894654"/>
            <a:ext cx="347861" cy="338288"/>
          </a:xfrm>
          <a:custGeom>
            <a:rect b="b" l="l" r="r" t="t"/>
            <a:pathLst>
              <a:path extrusionOk="0" h="10707" w="11010">
                <a:moveTo>
                  <a:pt x="7459" y="625"/>
                </a:moveTo>
                <a:cubicBezTo>
                  <a:pt x="7477" y="625"/>
                  <a:pt x="7513" y="625"/>
                  <a:pt x="7531" y="661"/>
                </a:cubicBezTo>
                <a:lnTo>
                  <a:pt x="10189" y="3320"/>
                </a:lnTo>
                <a:cubicBezTo>
                  <a:pt x="10225" y="3355"/>
                  <a:pt x="10225" y="3373"/>
                  <a:pt x="10225" y="3391"/>
                </a:cubicBezTo>
                <a:cubicBezTo>
                  <a:pt x="10225" y="3409"/>
                  <a:pt x="10225" y="3445"/>
                  <a:pt x="10189" y="3462"/>
                </a:cubicBezTo>
                <a:lnTo>
                  <a:pt x="9012" y="4658"/>
                </a:lnTo>
                <a:cubicBezTo>
                  <a:pt x="8976" y="4676"/>
                  <a:pt x="8958" y="4676"/>
                  <a:pt x="8940" y="4676"/>
                </a:cubicBezTo>
                <a:cubicBezTo>
                  <a:pt x="8922" y="4676"/>
                  <a:pt x="8887" y="4676"/>
                  <a:pt x="8869" y="4658"/>
                </a:cubicBezTo>
                <a:lnTo>
                  <a:pt x="6192" y="1981"/>
                </a:lnTo>
                <a:cubicBezTo>
                  <a:pt x="6175" y="1964"/>
                  <a:pt x="6175" y="1928"/>
                  <a:pt x="6175" y="1910"/>
                </a:cubicBezTo>
                <a:cubicBezTo>
                  <a:pt x="6175" y="1892"/>
                  <a:pt x="6175" y="1874"/>
                  <a:pt x="6192" y="1839"/>
                </a:cubicBezTo>
                <a:lnTo>
                  <a:pt x="7388" y="661"/>
                </a:lnTo>
                <a:cubicBezTo>
                  <a:pt x="7406" y="625"/>
                  <a:pt x="7441" y="625"/>
                  <a:pt x="7459" y="625"/>
                </a:cubicBezTo>
                <a:close/>
                <a:moveTo>
                  <a:pt x="2303" y="625"/>
                </a:moveTo>
                <a:cubicBezTo>
                  <a:pt x="2731" y="625"/>
                  <a:pt x="3141" y="786"/>
                  <a:pt x="3445" y="1089"/>
                </a:cubicBezTo>
                <a:cubicBezTo>
                  <a:pt x="3891" y="1535"/>
                  <a:pt x="4033" y="2196"/>
                  <a:pt x="3801" y="2784"/>
                </a:cubicBezTo>
                <a:cubicBezTo>
                  <a:pt x="3748" y="2909"/>
                  <a:pt x="3766" y="3034"/>
                  <a:pt x="3855" y="3123"/>
                </a:cubicBezTo>
                <a:lnTo>
                  <a:pt x="5122" y="4390"/>
                </a:lnTo>
                <a:lnTo>
                  <a:pt x="4533" y="4979"/>
                </a:lnTo>
                <a:lnTo>
                  <a:pt x="3266" y="3712"/>
                </a:lnTo>
                <a:cubicBezTo>
                  <a:pt x="3205" y="3651"/>
                  <a:pt x="3128" y="3624"/>
                  <a:pt x="3045" y="3624"/>
                </a:cubicBezTo>
                <a:cubicBezTo>
                  <a:pt x="3006" y="3624"/>
                  <a:pt x="2967" y="3630"/>
                  <a:pt x="2927" y="3641"/>
                </a:cubicBezTo>
                <a:cubicBezTo>
                  <a:pt x="2733" y="3723"/>
                  <a:pt x="2530" y="3763"/>
                  <a:pt x="2330" y="3763"/>
                </a:cubicBezTo>
                <a:cubicBezTo>
                  <a:pt x="1925" y="3763"/>
                  <a:pt x="1531" y="3600"/>
                  <a:pt x="1232" y="3302"/>
                </a:cubicBezTo>
                <a:cubicBezTo>
                  <a:pt x="929" y="2998"/>
                  <a:pt x="768" y="2588"/>
                  <a:pt x="768" y="2160"/>
                </a:cubicBezTo>
                <a:lnTo>
                  <a:pt x="768" y="2160"/>
                </a:lnTo>
                <a:lnTo>
                  <a:pt x="1696" y="2891"/>
                </a:lnTo>
                <a:cubicBezTo>
                  <a:pt x="1753" y="2932"/>
                  <a:pt x="1822" y="2954"/>
                  <a:pt x="1891" y="2954"/>
                </a:cubicBezTo>
                <a:cubicBezTo>
                  <a:pt x="1973" y="2954"/>
                  <a:pt x="2057" y="2923"/>
                  <a:pt x="2124" y="2856"/>
                </a:cubicBezTo>
                <a:lnTo>
                  <a:pt x="2999" y="1981"/>
                </a:lnTo>
                <a:cubicBezTo>
                  <a:pt x="3123" y="1857"/>
                  <a:pt x="3123" y="1678"/>
                  <a:pt x="3034" y="1553"/>
                </a:cubicBezTo>
                <a:lnTo>
                  <a:pt x="2303" y="625"/>
                </a:lnTo>
                <a:close/>
                <a:moveTo>
                  <a:pt x="6870" y="3534"/>
                </a:moveTo>
                <a:lnTo>
                  <a:pt x="7316" y="3980"/>
                </a:lnTo>
                <a:lnTo>
                  <a:pt x="3837" y="7459"/>
                </a:lnTo>
                <a:lnTo>
                  <a:pt x="3391" y="7013"/>
                </a:lnTo>
                <a:lnTo>
                  <a:pt x="6870" y="3534"/>
                </a:lnTo>
                <a:close/>
                <a:moveTo>
                  <a:pt x="2731" y="7227"/>
                </a:moveTo>
                <a:lnTo>
                  <a:pt x="3623" y="8119"/>
                </a:lnTo>
                <a:lnTo>
                  <a:pt x="1839" y="9904"/>
                </a:lnTo>
                <a:cubicBezTo>
                  <a:pt x="1723" y="10020"/>
                  <a:pt x="1562" y="10078"/>
                  <a:pt x="1399" y="10078"/>
                </a:cubicBezTo>
                <a:cubicBezTo>
                  <a:pt x="1237" y="10078"/>
                  <a:pt x="1072" y="10020"/>
                  <a:pt x="947" y="9904"/>
                </a:cubicBezTo>
                <a:cubicBezTo>
                  <a:pt x="840" y="9779"/>
                  <a:pt x="768" y="9618"/>
                  <a:pt x="768" y="9458"/>
                </a:cubicBezTo>
                <a:cubicBezTo>
                  <a:pt x="768" y="9279"/>
                  <a:pt x="840" y="9136"/>
                  <a:pt x="947" y="9011"/>
                </a:cubicBezTo>
                <a:lnTo>
                  <a:pt x="2731" y="7227"/>
                </a:lnTo>
                <a:close/>
                <a:moveTo>
                  <a:pt x="6460" y="5728"/>
                </a:moveTo>
                <a:lnTo>
                  <a:pt x="7727" y="6995"/>
                </a:lnTo>
                <a:cubicBezTo>
                  <a:pt x="7788" y="7056"/>
                  <a:pt x="7865" y="7084"/>
                  <a:pt x="7948" y="7084"/>
                </a:cubicBezTo>
                <a:cubicBezTo>
                  <a:pt x="7987" y="7084"/>
                  <a:pt x="8026" y="7078"/>
                  <a:pt x="8066" y="7067"/>
                </a:cubicBezTo>
                <a:cubicBezTo>
                  <a:pt x="8261" y="6984"/>
                  <a:pt x="8463" y="6944"/>
                  <a:pt x="8663" y="6944"/>
                </a:cubicBezTo>
                <a:cubicBezTo>
                  <a:pt x="9068" y="6944"/>
                  <a:pt x="9462" y="7107"/>
                  <a:pt x="9761" y="7406"/>
                </a:cubicBezTo>
                <a:cubicBezTo>
                  <a:pt x="10064" y="7709"/>
                  <a:pt x="10225" y="8119"/>
                  <a:pt x="10225" y="8548"/>
                </a:cubicBezTo>
                <a:lnTo>
                  <a:pt x="9297" y="7816"/>
                </a:lnTo>
                <a:cubicBezTo>
                  <a:pt x="9240" y="7775"/>
                  <a:pt x="9171" y="7753"/>
                  <a:pt x="9102" y="7753"/>
                </a:cubicBezTo>
                <a:cubicBezTo>
                  <a:pt x="9020" y="7753"/>
                  <a:pt x="8936" y="7784"/>
                  <a:pt x="8869" y="7852"/>
                </a:cubicBezTo>
                <a:lnTo>
                  <a:pt x="7994" y="8726"/>
                </a:lnTo>
                <a:cubicBezTo>
                  <a:pt x="7870" y="8851"/>
                  <a:pt x="7870" y="9029"/>
                  <a:pt x="7959" y="9154"/>
                </a:cubicBezTo>
                <a:lnTo>
                  <a:pt x="8690" y="10082"/>
                </a:lnTo>
                <a:cubicBezTo>
                  <a:pt x="8262" y="10082"/>
                  <a:pt x="7852" y="9921"/>
                  <a:pt x="7548" y="9618"/>
                </a:cubicBezTo>
                <a:cubicBezTo>
                  <a:pt x="7102" y="9172"/>
                  <a:pt x="6960" y="8512"/>
                  <a:pt x="7209" y="7923"/>
                </a:cubicBezTo>
                <a:cubicBezTo>
                  <a:pt x="7245" y="7798"/>
                  <a:pt x="7227" y="7673"/>
                  <a:pt x="7138" y="7584"/>
                </a:cubicBezTo>
                <a:lnTo>
                  <a:pt x="5871" y="6317"/>
                </a:lnTo>
                <a:lnTo>
                  <a:pt x="6460" y="5728"/>
                </a:lnTo>
                <a:close/>
                <a:moveTo>
                  <a:pt x="7459" y="1"/>
                </a:moveTo>
                <a:cubicBezTo>
                  <a:pt x="7272" y="1"/>
                  <a:pt x="7084" y="72"/>
                  <a:pt x="6942" y="215"/>
                </a:cubicBezTo>
                <a:lnTo>
                  <a:pt x="5764" y="1393"/>
                </a:lnTo>
                <a:cubicBezTo>
                  <a:pt x="5479" y="1678"/>
                  <a:pt x="5479" y="2142"/>
                  <a:pt x="5764" y="2428"/>
                </a:cubicBezTo>
                <a:lnTo>
                  <a:pt x="6424" y="3106"/>
                </a:lnTo>
                <a:lnTo>
                  <a:pt x="5586" y="3944"/>
                </a:lnTo>
                <a:lnTo>
                  <a:pt x="4462" y="2820"/>
                </a:lnTo>
                <a:cubicBezTo>
                  <a:pt x="4676" y="2053"/>
                  <a:pt x="4479" y="1214"/>
                  <a:pt x="3909" y="643"/>
                </a:cubicBezTo>
                <a:cubicBezTo>
                  <a:pt x="3475" y="222"/>
                  <a:pt x="2913" y="2"/>
                  <a:pt x="2341" y="2"/>
                </a:cubicBezTo>
                <a:cubicBezTo>
                  <a:pt x="2113" y="2"/>
                  <a:pt x="1884" y="37"/>
                  <a:pt x="1660" y="108"/>
                </a:cubicBezTo>
                <a:cubicBezTo>
                  <a:pt x="1589" y="126"/>
                  <a:pt x="1535" y="179"/>
                  <a:pt x="1500" y="215"/>
                </a:cubicBezTo>
                <a:cubicBezTo>
                  <a:pt x="1411" y="340"/>
                  <a:pt x="1411" y="501"/>
                  <a:pt x="1500" y="608"/>
                </a:cubicBezTo>
                <a:lnTo>
                  <a:pt x="2374" y="1732"/>
                </a:lnTo>
                <a:lnTo>
                  <a:pt x="1874" y="2213"/>
                </a:lnTo>
                <a:lnTo>
                  <a:pt x="750" y="1357"/>
                </a:lnTo>
                <a:cubicBezTo>
                  <a:pt x="703" y="1309"/>
                  <a:pt x="639" y="1286"/>
                  <a:pt x="576" y="1286"/>
                </a:cubicBezTo>
                <a:cubicBezTo>
                  <a:pt x="544" y="1286"/>
                  <a:pt x="512" y="1292"/>
                  <a:pt x="483" y="1303"/>
                </a:cubicBezTo>
                <a:cubicBezTo>
                  <a:pt x="376" y="1321"/>
                  <a:pt x="304" y="1393"/>
                  <a:pt x="269" y="1500"/>
                </a:cubicBezTo>
                <a:cubicBezTo>
                  <a:pt x="1" y="2303"/>
                  <a:pt x="197" y="3159"/>
                  <a:pt x="804" y="3748"/>
                </a:cubicBezTo>
                <a:cubicBezTo>
                  <a:pt x="1222" y="4166"/>
                  <a:pt x="1785" y="4393"/>
                  <a:pt x="2357" y="4393"/>
                </a:cubicBezTo>
                <a:cubicBezTo>
                  <a:pt x="2566" y="4393"/>
                  <a:pt x="2776" y="4363"/>
                  <a:pt x="2981" y="4301"/>
                </a:cubicBezTo>
                <a:lnTo>
                  <a:pt x="4105" y="5425"/>
                </a:lnTo>
                <a:lnTo>
                  <a:pt x="2963" y="6567"/>
                </a:lnTo>
                <a:cubicBezTo>
                  <a:pt x="2909" y="6513"/>
                  <a:pt x="2820" y="6478"/>
                  <a:pt x="2731" y="6478"/>
                </a:cubicBezTo>
                <a:cubicBezTo>
                  <a:pt x="2660" y="6478"/>
                  <a:pt x="2570" y="6513"/>
                  <a:pt x="2517" y="6567"/>
                </a:cubicBezTo>
                <a:lnTo>
                  <a:pt x="518" y="8565"/>
                </a:lnTo>
                <a:cubicBezTo>
                  <a:pt x="286" y="8797"/>
                  <a:pt x="162" y="9119"/>
                  <a:pt x="162" y="9458"/>
                </a:cubicBezTo>
                <a:cubicBezTo>
                  <a:pt x="162" y="9797"/>
                  <a:pt x="286" y="10100"/>
                  <a:pt x="518" y="10332"/>
                </a:cubicBezTo>
                <a:cubicBezTo>
                  <a:pt x="768" y="10582"/>
                  <a:pt x="1089" y="10707"/>
                  <a:pt x="1411" y="10707"/>
                </a:cubicBezTo>
                <a:cubicBezTo>
                  <a:pt x="1732" y="10707"/>
                  <a:pt x="2053" y="10582"/>
                  <a:pt x="2303" y="10332"/>
                </a:cubicBezTo>
                <a:lnTo>
                  <a:pt x="4283" y="8351"/>
                </a:lnTo>
                <a:cubicBezTo>
                  <a:pt x="4408" y="8226"/>
                  <a:pt x="4408" y="8030"/>
                  <a:pt x="4283" y="7905"/>
                </a:cubicBezTo>
                <a:lnTo>
                  <a:pt x="5425" y="6763"/>
                </a:lnTo>
                <a:lnTo>
                  <a:pt x="6567" y="7887"/>
                </a:lnTo>
                <a:cubicBezTo>
                  <a:pt x="6335" y="8655"/>
                  <a:pt x="6531" y="9493"/>
                  <a:pt x="7102" y="10064"/>
                </a:cubicBezTo>
                <a:cubicBezTo>
                  <a:pt x="7531" y="10475"/>
                  <a:pt x="8084" y="10707"/>
                  <a:pt x="8655" y="10707"/>
                </a:cubicBezTo>
                <a:cubicBezTo>
                  <a:pt x="8887" y="10707"/>
                  <a:pt x="9119" y="10671"/>
                  <a:pt x="9351" y="10599"/>
                </a:cubicBezTo>
                <a:cubicBezTo>
                  <a:pt x="9422" y="10582"/>
                  <a:pt x="9475" y="10528"/>
                  <a:pt x="9511" y="10492"/>
                </a:cubicBezTo>
                <a:cubicBezTo>
                  <a:pt x="9600" y="10367"/>
                  <a:pt x="9600" y="10207"/>
                  <a:pt x="9511" y="10100"/>
                </a:cubicBezTo>
                <a:lnTo>
                  <a:pt x="8637" y="8976"/>
                </a:lnTo>
                <a:lnTo>
                  <a:pt x="9136" y="8494"/>
                </a:lnTo>
                <a:lnTo>
                  <a:pt x="10260" y="9350"/>
                </a:lnTo>
                <a:cubicBezTo>
                  <a:pt x="10308" y="9398"/>
                  <a:pt x="10372" y="9422"/>
                  <a:pt x="10435" y="9422"/>
                </a:cubicBezTo>
                <a:cubicBezTo>
                  <a:pt x="10467" y="9422"/>
                  <a:pt x="10498" y="9416"/>
                  <a:pt x="10528" y="9404"/>
                </a:cubicBezTo>
                <a:cubicBezTo>
                  <a:pt x="10635" y="9386"/>
                  <a:pt x="10707" y="9315"/>
                  <a:pt x="10742" y="9208"/>
                </a:cubicBezTo>
                <a:cubicBezTo>
                  <a:pt x="11010" y="8405"/>
                  <a:pt x="10814" y="7548"/>
                  <a:pt x="10207" y="6960"/>
                </a:cubicBezTo>
                <a:cubicBezTo>
                  <a:pt x="9789" y="6541"/>
                  <a:pt x="9226" y="6314"/>
                  <a:pt x="8654" y="6314"/>
                </a:cubicBezTo>
                <a:cubicBezTo>
                  <a:pt x="8445" y="6314"/>
                  <a:pt x="8235" y="6344"/>
                  <a:pt x="8030" y="6406"/>
                </a:cubicBezTo>
                <a:lnTo>
                  <a:pt x="6906" y="5282"/>
                </a:lnTo>
                <a:lnTo>
                  <a:pt x="7763" y="4426"/>
                </a:lnTo>
                <a:lnTo>
                  <a:pt x="8423" y="5086"/>
                </a:lnTo>
                <a:cubicBezTo>
                  <a:pt x="8548" y="5211"/>
                  <a:pt x="8690" y="5282"/>
                  <a:pt x="8869" y="5300"/>
                </a:cubicBezTo>
                <a:cubicBezTo>
                  <a:pt x="8892" y="5302"/>
                  <a:pt x="8915" y="5303"/>
                  <a:pt x="8938" y="5303"/>
                </a:cubicBezTo>
                <a:cubicBezTo>
                  <a:pt x="9143" y="5303"/>
                  <a:pt x="9329" y="5231"/>
                  <a:pt x="9458" y="5086"/>
                </a:cubicBezTo>
                <a:lnTo>
                  <a:pt x="10653" y="3908"/>
                </a:lnTo>
                <a:cubicBezTo>
                  <a:pt x="10939" y="3623"/>
                  <a:pt x="10939" y="3159"/>
                  <a:pt x="10653" y="2874"/>
                </a:cubicBezTo>
                <a:lnTo>
                  <a:pt x="7977" y="215"/>
                </a:lnTo>
                <a:cubicBezTo>
                  <a:pt x="7834" y="72"/>
                  <a:pt x="7647" y="1"/>
                  <a:pt x="7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150" y="4795650"/>
            <a:ext cx="34785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8550"/>
            <a:ext cx="411375" cy="4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663" y="1026850"/>
            <a:ext cx="5934666" cy="36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Average Price by View</a:t>
            </a:r>
            <a:endParaRPr sz="2500"/>
          </a:p>
        </p:txBody>
      </p:sp>
      <p:grpSp>
        <p:nvGrpSpPr>
          <p:cNvPr id="381" name="Google Shape;381;p47"/>
          <p:cNvGrpSpPr/>
          <p:nvPr/>
        </p:nvGrpSpPr>
        <p:grpSpPr>
          <a:xfrm>
            <a:off x="5550190" y="1895552"/>
            <a:ext cx="271119" cy="338304"/>
            <a:chOff x="6120377" y="1676525"/>
            <a:chExt cx="248027" cy="309406"/>
          </a:xfrm>
        </p:grpSpPr>
        <p:sp>
          <p:nvSpPr>
            <p:cNvPr id="382" name="Google Shape;382;p47"/>
            <p:cNvSpPr/>
            <p:nvPr/>
          </p:nvSpPr>
          <p:spPr>
            <a:xfrm>
              <a:off x="6219381" y="1791251"/>
              <a:ext cx="50022" cy="24534"/>
            </a:xfrm>
            <a:custGeom>
              <a:rect b="b" l="l" r="r" t="t"/>
              <a:pathLst>
                <a:path extrusionOk="0" h="849" w="1731">
                  <a:moveTo>
                    <a:pt x="348" y="1"/>
                  </a:moveTo>
                  <a:cubicBezTo>
                    <a:pt x="268" y="1"/>
                    <a:pt x="187" y="28"/>
                    <a:pt x="125" y="81"/>
                  </a:cubicBezTo>
                  <a:cubicBezTo>
                    <a:pt x="0" y="206"/>
                    <a:pt x="0" y="402"/>
                    <a:pt x="125" y="527"/>
                  </a:cubicBezTo>
                  <a:cubicBezTo>
                    <a:pt x="321" y="724"/>
                    <a:pt x="589" y="848"/>
                    <a:pt x="857" y="848"/>
                  </a:cubicBezTo>
                  <a:cubicBezTo>
                    <a:pt x="1142" y="848"/>
                    <a:pt x="1410" y="724"/>
                    <a:pt x="1606" y="527"/>
                  </a:cubicBezTo>
                  <a:cubicBezTo>
                    <a:pt x="1731" y="402"/>
                    <a:pt x="1731" y="206"/>
                    <a:pt x="1606" y="81"/>
                  </a:cubicBezTo>
                  <a:cubicBezTo>
                    <a:pt x="1544" y="28"/>
                    <a:pt x="1463" y="1"/>
                    <a:pt x="1383" y="1"/>
                  </a:cubicBezTo>
                  <a:cubicBezTo>
                    <a:pt x="1303" y="1"/>
                    <a:pt x="1222" y="28"/>
                    <a:pt x="1160" y="81"/>
                  </a:cubicBezTo>
                  <a:cubicBezTo>
                    <a:pt x="1089" y="170"/>
                    <a:pt x="981" y="206"/>
                    <a:pt x="857" y="206"/>
                  </a:cubicBezTo>
                  <a:cubicBezTo>
                    <a:pt x="750" y="206"/>
                    <a:pt x="642" y="170"/>
                    <a:pt x="571" y="81"/>
                  </a:cubicBezTo>
                  <a:cubicBezTo>
                    <a:pt x="509" y="28"/>
                    <a:pt x="428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7"/>
            <p:cNvSpPr/>
            <p:nvPr/>
          </p:nvSpPr>
          <p:spPr>
            <a:xfrm>
              <a:off x="6120377" y="1676525"/>
              <a:ext cx="248027" cy="309406"/>
            </a:xfrm>
            <a:custGeom>
              <a:rect b="b" l="l" r="r" t="t"/>
              <a:pathLst>
                <a:path extrusionOk="0" h="10707" w="8583">
                  <a:moveTo>
                    <a:pt x="4925" y="625"/>
                  </a:moveTo>
                  <a:cubicBezTo>
                    <a:pt x="5549" y="625"/>
                    <a:pt x="6067" y="1143"/>
                    <a:pt x="6067" y="1785"/>
                  </a:cubicBezTo>
                  <a:lnTo>
                    <a:pt x="6067" y="2089"/>
                  </a:lnTo>
                  <a:lnTo>
                    <a:pt x="5424" y="2089"/>
                  </a:lnTo>
                  <a:cubicBezTo>
                    <a:pt x="5032" y="2089"/>
                    <a:pt x="4639" y="1964"/>
                    <a:pt x="4318" y="1732"/>
                  </a:cubicBezTo>
                  <a:lnTo>
                    <a:pt x="4068" y="1535"/>
                  </a:lnTo>
                  <a:cubicBezTo>
                    <a:pt x="4011" y="1486"/>
                    <a:pt x="3943" y="1463"/>
                    <a:pt x="3875" y="1463"/>
                  </a:cubicBezTo>
                  <a:cubicBezTo>
                    <a:pt x="3795" y="1463"/>
                    <a:pt x="3716" y="1495"/>
                    <a:pt x="3658" y="1553"/>
                  </a:cubicBezTo>
                  <a:cubicBezTo>
                    <a:pt x="3337" y="1857"/>
                    <a:pt x="2944" y="2053"/>
                    <a:pt x="2516" y="2089"/>
                  </a:cubicBezTo>
                  <a:lnTo>
                    <a:pt x="2516" y="1785"/>
                  </a:lnTo>
                  <a:cubicBezTo>
                    <a:pt x="2516" y="1143"/>
                    <a:pt x="3034" y="625"/>
                    <a:pt x="3658" y="625"/>
                  </a:cubicBezTo>
                  <a:close/>
                  <a:moveTo>
                    <a:pt x="1892" y="2713"/>
                  </a:moveTo>
                  <a:lnTo>
                    <a:pt x="1892" y="3337"/>
                  </a:lnTo>
                  <a:lnTo>
                    <a:pt x="1785" y="3337"/>
                  </a:lnTo>
                  <a:cubicBezTo>
                    <a:pt x="1588" y="3337"/>
                    <a:pt x="1446" y="3177"/>
                    <a:pt x="1463" y="2998"/>
                  </a:cubicBezTo>
                  <a:cubicBezTo>
                    <a:pt x="1481" y="2838"/>
                    <a:pt x="1624" y="2713"/>
                    <a:pt x="1785" y="2713"/>
                  </a:cubicBezTo>
                  <a:close/>
                  <a:moveTo>
                    <a:pt x="6798" y="2713"/>
                  </a:moveTo>
                  <a:cubicBezTo>
                    <a:pt x="6977" y="2713"/>
                    <a:pt x="7137" y="2874"/>
                    <a:pt x="7102" y="3070"/>
                  </a:cubicBezTo>
                  <a:cubicBezTo>
                    <a:pt x="7084" y="3230"/>
                    <a:pt x="6959" y="3337"/>
                    <a:pt x="6798" y="3337"/>
                  </a:cubicBezTo>
                  <a:lnTo>
                    <a:pt x="6691" y="3337"/>
                  </a:lnTo>
                  <a:lnTo>
                    <a:pt x="6691" y="2713"/>
                  </a:lnTo>
                  <a:close/>
                  <a:moveTo>
                    <a:pt x="3890" y="2178"/>
                  </a:moveTo>
                  <a:lnTo>
                    <a:pt x="3944" y="2231"/>
                  </a:lnTo>
                  <a:cubicBezTo>
                    <a:pt x="4372" y="2552"/>
                    <a:pt x="4889" y="2713"/>
                    <a:pt x="5424" y="2713"/>
                  </a:cubicBezTo>
                  <a:lnTo>
                    <a:pt x="6067" y="2713"/>
                  </a:lnTo>
                  <a:lnTo>
                    <a:pt x="6067" y="3641"/>
                  </a:lnTo>
                  <a:cubicBezTo>
                    <a:pt x="6067" y="4604"/>
                    <a:pt x="5317" y="5407"/>
                    <a:pt x="4354" y="5443"/>
                  </a:cubicBezTo>
                  <a:cubicBezTo>
                    <a:pt x="4333" y="5444"/>
                    <a:pt x="4311" y="5444"/>
                    <a:pt x="4290" y="5444"/>
                  </a:cubicBezTo>
                  <a:cubicBezTo>
                    <a:pt x="3303" y="5444"/>
                    <a:pt x="2516" y="4637"/>
                    <a:pt x="2516" y="3659"/>
                  </a:cubicBezTo>
                  <a:lnTo>
                    <a:pt x="2516" y="2713"/>
                  </a:lnTo>
                  <a:cubicBezTo>
                    <a:pt x="3016" y="2677"/>
                    <a:pt x="3497" y="2499"/>
                    <a:pt x="3890" y="2178"/>
                  </a:cubicBezTo>
                  <a:close/>
                  <a:moveTo>
                    <a:pt x="5014" y="5943"/>
                  </a:moveTo>
                  <a:lnTo>
                    <a:pt x="5014" y="6335"/>
                  </a:lnTo>
                  <a:lnTo>
                    <a:pt x="4283" y="9154"/>
                  </a:lnTo>
                  <a:lnTo>
                    <a:pt x="3551" y="6335"/>
                  </a:lnTo>
                  <a:lnTo>
                    <a:pt x="3551" y="5943"/>
                  </a:lnTo>
                  <a:cubicBezTo>
                    <a:pt x="3783" y="6032"/>
                    <a:pt x="4033" y="6067"/>
                    <a:pt x="4283" y="6067"/>
                  </a:cubicBezTo>
                  <a:cubicBezTo>
                    <a:pt x="4550" y="6067"/>
                    <a:pt x="4782" y="6032"/>
                    <a:pt x="5014" y="5943"/>
                  </a:cubicBezTo>
                  <a:close/>
                  <a:moveTo>
                    <a:pt x="3087" y="7049"/>
                  </a:moveTo>
                  <a:lnTo>
                    <a:pt x="3712" y="9458"/>
                  </a:lnTo>
                  <a:lnTo>
                    <a:pt x="2819" y="8637"/>
                  </a:lnTo>
                  <a:lnTo>
                    <a:pt x="3087" y="8226"/>
                  </a:lnTo>
                  <a:cubicBezTo>
                    <a:pt x="3176" y="8084"/>
                    <a:pt x="3141" y="7887"/>
                    <a:pt x="2998" y="7798"/>
                  </a:cubicBezTo>
                  <a:lnTo>
                    <a:pt x="2659" y="7566"/>
                  </a:lnTo>
                  <a:lnTo>
                    <a:pt x="3087" y="7049"/>
                  </a:lnTo>
                  <a:close/>
                  <a:moveTo>
                    <a:pt x="5478" y="7049"/>
                  </a:moveTo>
                  <a:lnTo>
                    <a:pt x="5924" y="7566"/>
                  </a:lnTo>
                  <a:lnTo>
                    <a:pt x="5585" y="7798"/>
                  </a:lnTo>
                  <a:cubicBezTo>
                    <a:pt x="5442" y="7887"/>
                    <a:pt x="5389" y="8084"/>
                    <a:pt x="5496" y="8226"/>
                  </a:cubicBezTo>
                  <a:lnTo>
                    <a:pt x="5763" y="8637"/>
                  </a:lnTo>
                  <a:lnTo>
                    <a:pt x="4854" y="9458"/>
                  </a:lnTo>
                  <a:lnTo>
                    <a:pt x="5478" y="7049"/>
                  </a:lnTo>
                  <a:close/>
                  <a:moveTo>
                    <a:pt x="2570" y="6710"/>
                  </a:moveTo>
                  <a:lnTo>
                    <a:pt x="1963" y="7423"/>
                  </a:lnTo>
                  <a:cubicBezTo>
                    <a:pt x="1927" y="7459"/>
                    <a:pt x="1909" y="7495"/>
                    <a:pt x="1892" y="7548"/>
                  </a:cubicBezTo>
                  <a:cubicBezTo>
                    <a:pt x="1856" y="7691"/>
                    <a:pt x="1909" y="7816"/>
                    <a:pt x="2017" y="7887"/>
                  </a:cubicBezTo>
                  <a:lnTo>
                    <a:pt x="2391" y="8137"/>
                  </a:lnTo>
                  <a:lnTo>
                    <a:pt x="2141" y="8512"/>
                  </a:lnTo>
                  <a:cubicBezTo>
                    <a:pt x="2052" y="8637"/>
                    <a:pt x="2088" y="8797"/>
                    <a:pt x="2195" y="8904"/>
                  </a:cubicBezTo>
                  <a:lnTo>
                    <a:pt x="3480" y="10082"/>
                  </a:lnTo>
                  <a:lnTo>
                    <a:pt x="625" y="10082"/>
                  </a:lnTo>
                  <a:lnTo>
                    <a:pt x="625" y="8887"/>
                  </a:lnTo>
                  <a:cubicBezTo>
                    <a:pt x="625" y="7762"/>
                    <a:pt x="1481" y="6835"/>
                    <a:pt x="2570" y="6710"/>
                  </a:cubicBezTo>
                  <a:close/>
                  <a:moveTo>
                    <a:pt x="6013" y="6710"/>
                  </a:moveTo>
                  <a:lnTo>
                    <a:pt x="6013" y="6710"/>
                  </a:lnTo>
                  <a:cubicBezTo>
                    <a:pt x="7102" y="6835"/>
                    <a:pt x="7940" y="7762"/>
                    <a:pt x="7940" y="8887"/>
                  </a:cubicBezTo>
                  <a:lnTo>
                    <a:pt x="7940" y="10082"/>
                  </a:lnTo>
                  <a:lnTo>
                    <a:pt x="5103" y="10082"/>
                  </a:lnTo>
                  <a:lnTo>
                    <a:pt x="6388" y="8904"/>
                  </a:lnTo>
                  <a:cubicBezTo>
                    <a:pt x="6495" y="8797"/>
                    <a:pt x="6513" y="8637"/>
                    <a:pt x="6424" y="8512"/>
                  </a:cubicBezTo>
                  <a:lnTo>
                    <a:pt x="6192" y="8137"/>
                  </a:lnTo>
                  <a:lnTo>
                    <a:pt x="6549" y="7887"/>
                  </a:lnTo>
                  <a:cubicBezTo>
                    <a:pt x="6620" y="7852"/>
                    <a:pt x="6673" y="7762"/>
                    <a:pt x="6691" y="7673"/>
                  </a:cubicBezTo>
                  <a:cubicBezTo>
                    <a:pt x="6709" y="7584"/>
                    <a:pt x="6673" y="7495"/>
                    <a:pt x="6620" y="7423"/>
                  </a:cubicBezTo>
                  <a:lnTo>
                    <a:pt x="6013" y="6710"/>
                  </a:lnTo>
                  <a:close/>
                  <a:moveTo>
                    <a:pt x="3658" y="1"/>
                  </a:moveTo>
                  <a:cubicBezTo>
                    <a:pt x="2677" y="1"/>
                    <a:pt x="1892" y="804"/>
                    <a:pt x="1892" y="1785"/>
                  </a:cubicBezTo>
                  <a:lnTo>
                    <a:pt x="1892" y="2089"/>
                  </a:lnTo>
                  <a:lnTo>
                    <a:pt x="1802" y="2089"/>
                  </a:lnTo>
                  <a:cubicBezTo>
                    <a:pt x="1303" y="2089"/>
                    <a:pt x="875" y="2499"/>
                    <a:pt x="839" y="2981"/>
                  </a:cubicBezTo>
                  <a:cubicBezTo>
                    <a:pt x="803" y="3516"/>
                    <a:pt x="1249" y="3980"/>
                    <a:pt x="1785" y="3980"/>
                  </a:cubicBezTo>
                  <a:lnTo>
                    <a:pt x="1909" y="3980"/>
                  </a:lnTo>
                  <a:cubicBezTo>
                    <a:pt x="1999" y="4658"/>
                    <a:pt x="2373" y="5265"/>
                    <a:pt x="2927" y="5639"/>
                  </a:cubicBezTo>
                  <a:lnTo>
                    <a:pt x="2927" y="6067"/>
                  </a:lnTo>
                  <a:lnTo>
                    <a:pt x="2819" y="6067"/>
                  </a:lnTo>
                  <a:cubicBezTo>
                    <a:pt x="1267" y="6067"/>
                    <a:pt x="0" y="7334"/>
                    <a:pt x="0" y="8887"/>
                  </a:cubicBezTo>
                  <a:lnTo>
                    <a:pt x="0" y="10385"/>
                  </a:lnTo>
                  <a:cubicBezTo>
                    <a:pt x="0" y="10564"/>
                    <a:pt x="143" y="10707"/>
                    <a:pt x="321" y="10707"/>
                  </a:cubicBezTo>
                  <a:lnTo>
                    <a:pt x="8261" y="10707"/>
                  </a:lnTo>
                  <a:cubicBezTo>
                    <a:pt x="8440" y="10707"/>
                    <a:pt x="8583" y="10564"/>
                    <a:pt x="8583" y="10385"/>
                  </a:cubicBezTo>
                  <a:lnTo>
                    <a:pt x="8583" y="8887"/>
                  </a:lnTo>
                  <a:cubicBezTo>
                    <a:pt x="8583" y="7334"/>
                    <a:pt x="7316" y="6067"/>
                    <a:pt x="5746" y="6067"/>
                  </a:cubicBezTo>
                  <a:lnTo>
                    <a:pt x="5656" y="6067"/>
                  </a:lnTo>
                  <a:lnTo>
                    <a:pt x="5656" y="5639"/>
                  </a:lnTo>
                  <a:cubicBezTo>
                    <a:pt x="6192" y="5265"/>
                    <a:pt x="6584" y="4658"/>
                    <a:pt x="6673" y="3980"/>
                  </a:cubicBezTo>
                  <a:lnTo>
                    <a:pt x="6781" y="3980"/>
                  </a:lnTo>
                  <a:cubicBezTo>
                    <a:pt x="7280" y="3980"/>
                    <a:pt x="7708" y="3569"/>
                    <a:pt x="7744" y="3088"/>
                  </a:cubicBezTo>
                  <a:cubicBezTo>
                    <a:pt x="7762" y="2535"/>
                    <a:pt x="7334" y="2089"/>
                    <a:pt x="6798" y="2089"/>
                  </a:cubicBezTo>
                  <a:lnTo>
                    <a:pt x="6691" y="2089"/>
                  </a:lnTo>
                  <a:lnTo>
                    <a:pt x="6691" y="1785"/>
                  </a:lnTo>
                  <a:cubicBezTo>
                    <a:pt x="6691" y="804"/>
                    <a:pt x="5906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47"/>
          <p:cNvSpPr/>
          <p:nvPr/>
        </p:nvSpPr>
        <p:spPr>
          <a:xfrm>
            <a:off x="3284475" y="1894654"/>
            <a:ext cx="347861" cy="338288"/>
          </a:xfrm>
          <a:custGeom>
            <a:rect b="b" l="l" r="r" t="t"/>
            <a:pathLst>
              <a:path extrusionOk="0" h="10707" w="11010">
                <a:moveTo>
                  <a:pt x="7459" y="625"/>
                </a:moveTo>
                <a:cubicBezTo>
                  <a:pt x="7477" y="625"/>
                  <a:pt x="7513" y="625"/>
                  <a:pt x="7531" y="661"/>
                </a:cubicBezTo>
                <a:lnTo>
                  <a:pt x="10189" y="3320"/>
                </a:lnTo>
                <a:cubicBezTo>
                  <a:pt x="10225" y="3355"/>
                  <a:pt x="10225" y="3373"/>
                  <a:pt x="10225" y="3391"/>
                </a:cubicBezTo>
                <a:cubicBezTo>
                  <a:pt x="10225" y="3409"/>
                  <a:pt x="10225" y="3445"/>
                  <a:pt x="10189" y="3462"/>
                </a:cubicBezTo>
                <a:lnTo>
                  <a:pt x="9012" y="4658"/>
                </a:lnTo>
                <a:cubicBezTo>
                  <a:pt x="8976" y="4676"/>
                  <a:pt x="8958" y="4676"/>
                  <a:pt x="8940" y="4676"/>
                </a:cubicBezTo>
                <a:cubicBezTo>
                  <a:pt x="8922" y="4676"/>
                  <a:pt x="8887" y="4676"/>
                  <a:pt x="8869" y="4658"/>
                </a:cubicBezTo>
                <a:lnTo>
                  <a:pt x="6192" y="1981"/>
                </a:lnTo>
                <a:cubicBezTo>
                  <a:pt x="6175" y="1964"/>
                  <a:pt x="6175" y="1928"/>
                  <a:pt x="6175" y="1910"/>
                </a:cubicBezTo>
                <a:cubicBezTo>
                  <a:pt x="6175" y="1892"/>
                  <a:pt x="6175" y="1874"/>
                  <a:pt x="6192" y="1839"/>
                </a:cubicBezTo>
                <a:lnTo>
                  <a:pt x="7388" y="661"/>
                </a:lnTo>
                <a:cubicBezTo>
                  <a:pt x="7406" y="625"/>
                  <a:pt x="7441" y="625"/>
                  <a:pt x="7459" y="625"/>
                </a:cubicBezTo>
                <a:close/>
                <a:moveTo>
                  <a:pt x="2303" y="625"/>
                </a:moveTo>
                <a:cubicBezTo>
                  <a:pt x="2731" y="625"/>
                  <a:pt x="3141" y="786"/>
                  <a:pt x="3445" y="1089"/>
                </a:cubicBezTo>
                <a:cubicBezTo>
                  <a:pt x="3891" y="1535"/>
                  <a:pt x="4033" y="2196"/>
                  <a:pt x="3801" y="2784"/>
                </a:cubicBezTo>
                <a:cubicBezTo>
                  <a:pt x="3748" y="2909"/>
                  <a:pt x="3766" y="3034"/>
                  <a:pt x="3855" y="3123"/>
                </a:cubicBezTo>
                <a:lnTo>
                  <a:pt x="5122" y="4390"/>
                </a:lnTo>
                <a:lnTo>
                  <a:pt x="4533" y="4979"/>
                </a:lnTo>
                <a:lnTo>
                  <a:pt x="3266" y="3712"/>
                </a:lnTo>
                <a:cubicBezTo>
                  <a:pt x="3205" y="3651"/>
                  <a:pt x="3128" y="3624"/>
                  <a:pt x="3045" y="3624"/>
                </a:cubicBezTo>
                <a:cubicBezTo>
                  <a:pt x="3006" y="3624"/>
                  <a:pt x="2967" y="3630"/>
                  <a:pt x="2927" y="3641"/>
                </a:cubicBezTo>
                <a:cubicBezTo>
                  <a:pt x="2733" y="3723"/>
                  <a:pt x="2530" y="3763"/>
                  <a:pt x="2330" y="3763"/>
                </a:cubicBezTo>
                <a:cubicBezTo>
                  <a:pt x="1925" y="3763"/>
                  <a:pt x="1531" y="3600"/>
                  <a:pt x="1232" y="3302"/>
                </a:cubicBezTo>
                <a:cubicBezTo>
                  <a:pt x="929" y="2998"/>
                  <a:pt x="768" y="2588"/>
                  <a:pt x="768" y="2160"/>
                </a:cubicBezTo>
                <a:lnTo>
                  <a:pt x="768" y="2160"/>
                </a:lnTo>
                <a:lnTo>
                  <a:pt x="1696" y="2891"/>
                </a:lnTo>
                <a:cubicBezTo>
                  <a:pt x="1753" y="2932"/>
                  <a:pt x="1822" y="2954"/>
                  <a:pt x="1891" y="2954"/>
                </a:cubicBezTo>
                <a:cubicBezTo>
                  <a:pt x="1973" y="2954"/>
                  <a:pt x="2057" y="2923"/>
                  <a:pt x="2124" y="2856"/>
                </a:cubicBezTo>
                <a:lnTo>
                  <a:pt x="2999" y="1981"/>
                </a:lnTo>
                <a:cubicBezTo>
                  <a:pt x="3123" y="1857"/>
                  <a:pt x="3123" y="1678"/>
                  <a:pt x="3034" y="1553"/>
                </a:cubicBezTo>
                <a:lnTo>
                  <a:pt x="2303" y="625"/>
                </a:lnTo>
                <a:close/>
                <a:moveTo>
                  <a:pt x="6870" y="3534"/>
                </a:moveTo>
                <a:lnTo>
                  <a:pt x="7316" y="3980"/>
                </a:lnTo>
                <a:lnTo>
                  <a:pt x="3837" y="7459"/>
                </a:lnTo>
                <a:lnTo>
                  <a:pt x="3391" y="7013"/>
                </a:lnTo>
                <a:lnTo>
                  <a:pt x="6870" y="3534"/>
                </a:lnTo>
                <a:close/>
                <a:moveTo>
                  <a:pt x="2731" y="7227"/>
                </a:moveTo>
                <a:lnTo>
                  <a:pt x="3623" y="8119"/>
                </a:lnTo>
                <a:lnTo>
                  <a:pt x="1839" y="9904"/>
                </a:lnTo>
                <a:cubicBezTo>
                  <a:pt x="1723" y="10020"/>
                  <a:pt x="1562" y="10078"/>
                  <a:pt x="1399" y="10078"/>
                </a:cubicBezTo>
                <a:cubicBezTo>
                  <a:pt x="1237" y="10078"/>
                  <a:pt x="1072" y="10020"/>
                  <a:pt x="947" y="9904"/>
                </a:cubicBezTo>
                <a:cubicBezTo>
                  <a:pt x="840" y="9779"/>
                  <a:pt x="768" y="9618"/>
                  <a:pt x="768" y="9458"/>
                </a:cubicBezTo>
                <a:cubicBezTo>
                  <a:pt x="768" y="9279"/>
                  <a:pt x="840" y="9136"/>
                  <a:pt x="947" y="9011"/>
                </a:cubicBezTo>
                <a:lnTo>
                  <a:pt x="2731" y="7227"/>
                </a:lnTo>
                <a:close/>
                <a:moveTo>
                  <a:pt x="6460" y="5728"/>
                </a:moveTo>
                <a:lnTo>
                  <a:pt x="7727" y="6995"/>
                </a:lnTo>
                <a:cubicBezTo>
                  <a:pt x="7788" y="7056"/>
                  <a:pt x="7865" y="7084"/>
                  <a:pt x="7948" y="7084"/>
                </a:cubicBezTo>
                <a:cubicBezTo>
                  <a:pt x="7987" y="7084"/>
                  <a:pt x="8026" y="7078"/>
                  <a:pt x="8066" y="7067"/>
                </a:cubicBezTo>
                <a:cubicBezTo>
                  <a:pt x="8261" y="6984"/>
                  <a:pt x="8463" y="6944"/>
                  <a:pt x="8663" y="6944"/>
                </a:cubicBezTo>
                <a:cubicBezTo>
                  <a:pt x="9068" y="6944"/>
                  <a:pt x="9462" y="7107"/>
                  <a:pt x="9761" y="7406"/>
                </a:cubicBezTo>
                <a:cubicBezTo>
                  <a:pt x="10064" y="7709"/>
                  <a:pt x="10225" y="8119"/>
                  <a:pt x="10225" y="8548"/>
                </a:cubicBezTo>
                <a:lnTo>
                  <a:pt x="9297" y="7816"/>
                </a:lnTo>
                <a:cubicBezTo>
                  <a:pt x="9240" y="7775"/>
                  <a:pt x="9171" y="7753"/>
                  <a:pt x="9102" y="7753"/>
                </a:cubicBezTo>
                <a:cubicBezTo>
                  <a:pt x="9020" y="7753"/>
                  <a:pt x="8936" y="7784"/>
                  <a:pt x="8869" y="7852"/>
                </a:cubicBezTo>
                <a:lnTo>
                  <a:pt x="7994" y="8726"/>
                </a:lnTo>
                <a:cubicBezTo>
                  <a:pt x="7870" y="8851"/>
                  <a:pt x="7870" y="9029"/>
                  <a:pt x="7959" y="9154"/>
                </a:cubicBezTo>
                <a:lnTo>
                  <a:pt x="8690" y="10082"/>
                </a:lnTo>
                <a:cubicBezTo>
                  <a:pt x="8262" y="10082"/>
                  <a:pt x="7852" y="9921"/>
                  <a:pt x="7548" y="9618"/>
                </a:cubicBezTo>
                <a:cubicBezTo>
                  <a:pt x="7102" y="9172"/>
                  <a:pt x="6960" y="8512"/>
                  <a:pt x="7209" y="7923"/>
                </a:cubicBezTo>
                <a:cubicBezTo>
                  <a:pt x="7245" y="7798"/>
                  <a:pt x="7227" y="7673"/>
                  <a:pt x="7138" y="7584"/>
                </a:cubicBezTo>
                <a:lnTo>
                  <a:pt x="5871" y="6317"/>
                </a:lnTo>
                <a:lnTo>
                  <a:pt x="6460" y="5728"/>
                </a:lnTo>
                <a:close/>
                <a:moveTo>
                  <a:pt x="7459" y="1"/>
                </a:moveTo>
                <a:cubicBezTo>
                  <a:pt x="7272" y="1"/>
                  <a:pt x="7084" y="72"/>
                  <a:pt x="6942" y="215"/>
                </a:cubicBezTo>
                <a:lnTo>
                  <a:pt x="5764" y="1393"/>
                </a:lnTo>
                <a:cubicBezTo>
                  <a:pt x="5479" y="1678"/>
                  <a:pt x="5479" y="2142"/>
                  <a:pt x="5764" y="2428"/>
                </a:cubicBezTo>
                <a:lnTo>
                  <a:pt x="6424" y="3106"/>
                </a:lnTo>
                <a:lnTo>
                  <a:pt x="5586" y="3944"/>
                </a:lnTo>
                <a:lnTo>
                  <a:pt x="4462" y="2820"/>
                </a:lnTo>
                <a:cubicBezTo>
                  <a:pt x="4676" y="2053"/>
                  <a:pt x="4479" y="1214"/>
                  <a:pt x="3909" y="643"/>
                </a:cubicBezTo>
                <a:cubicBezTo>
                  <a:pt x="3475" y="222"/>
                  <a:pt x="2913" y="2"/>
                  <a:pt x="2341" y="2"/>
                </a:cubicBezTo>
                <a:cubicBezTo>
                  <a:pt x="2113" y="2"/>
                  <a:pt x="1884" y="37"/>
                  <a:pt x="1660" y="108"/>
                </a:cubicBezTo>
                <a:cubicBezTo>
                  <a:pt x="1589" y="126"/>
                  <a:pt x="1535" y="179"/>
                  <a:pt x="1500" y="215"/>
                </a:cubicBezTo>
                <a:cubicBezTo>
                  <a:pt x="1411" y="340"/>
                  <a:pt x="1411" y="501"/>
                  <a:pt x="1500" y="608"/>
                </a:cubicBezTo>
                <a:lnTo>
                  <a:pt x="2374" y="1732"/>
                </a:lnTo>
                <a:lnTo>
                  <a:pt x="1874" y="2213"/>
                </a:lnTo>
                <a:lnTo>
                  <a:pt x="750" y="1357"/>
                </a:lnTo>
                <a:cubicBezTo>
                  <a:pt x="703" y="1309"/>
                  <a:pt x="639" y="1286"/>
                  <a:pt x="576" y="1286"/>
                </a:cubicBezTo>
                <a:cubicBezTo>
                  <a:pt x="544" y="1286"/>
                  <a:pt x="512" y="1292"/>
                  <a:pt x="483" y="1303"/>
                </a:cubicBezTo>
                <a:cubicBezTo>
                  <a:pt x="376" y="1321"/>
                  <a:pt x="304" y="1393"/>
                  <a:pt x="269" y="1500"/>
                </a:cubicBezTo>
                <a:cubicBezTo>
                  <a:pt x="1" y="2303"/>
                  <a:pt x="197" y="3159"/>
                  <a:pt x="804" y="3748"/>
                </a:cubicBezTo>
                <a:cubicBezTo>
                  <a:pt x="1222" y="4166"/>
                  <a:pt x="1785" y="4393"/>
                  <a:pt x="2357" y="4393"/>
                </a:cubicBezTo>
                <a:cubicBezTo>
                  <a:pt x="2566" y="4393"/>
                  <a:pt x="2776" y="4363"/>
                  <a:pt x="2981" y="4301"/>
                </a:cubicBezTo>
                <a:lnTo>
                  <a:pt x="4105" y="5425"/>
                </a:lnTo>
                <a:lnTo>
                  <a:pt x="2963" y="6567"/>
                </a:lnTo>
                <a:cubicBezTo>
                  <a:pt x="2909" y="6513"/>
                  <a:pt x="2820" y="6478"/>
                  <a:pt x="2731" y="6478"/>
                </a:cubicBezTo>
                <a:cubicBezTo>
                  <a:pt x="2660" y="6478"/>
                  <a:pt x="2570" y="6513"/>
                  <a:pt x="2517" y="6567"/>
                </a:cubicBezTo>
                <a:lnTo>
                  <a:pt x="518" y="8565"/>
                </a:lnTo>
                <a:cubicBezTo>
                  <a:pt x="286" y="8797"/>
                  <a:pt x="162" y="9119"/>
                  <a:pt x="162" y="9458"/>
                </a:cubicBezTo>
                <a:cubicBezTo>
                  <a:pt x="162" y="9797"/>
                  <a:pt x="286" y="10100"/>
                  <a:pt x="518" y="10332"/>
                </a:cubicBezTo>
                <a:cubicBezTo>
                  <a:pt x="768" y="10582"/>
                  <a:pt x="1089" y="10707"/>
                  <a:pt x="1411" y="10707"/>
                </a:cubicBezTo>
                <a:cubicBezTo>
                  <a:pt x="1732" y="10707"/>
                  <a:pt x="2053" y="10582"/>
                  <a:pt x="2303" y="10332"/>
                </a:cubicBezTo>
                <a:lnTo>
                  <a:pt x="4283" y="8351"/>
                </a:lnTo>
                <a:cubicBezTo>
                  <a:pt x="4408" y="8226"/>
                  <a:pt x="4408" y="8030"/>
                  <a:pt x="4283" y="7905"/>
                </a:cubicBezTo>
                <a:lnTo>
                  <a:pt x="5425" y="6763"/>
                </a:lnTo>
                <a:lnTo>
                  <a:pt x="6567" y="7887"/>
                </a:lnTo>
                <a:cubicBezTo>
                  <a:pt x="6335" y="8655"/>
                  <a:pt x="6531" y="9493"/>
                  <a:pt x="7102" y="10064"/>
                </a:cubicBezTo>
                <a:cubicBezTo>
                  <a:pt x="7531" y="10475"/>
                  <a:pt x="8084" y="10707"/>
                  <a:pt x="8655" y="10707"/>
                </a:cubicBezTo>
                <a:cubicBezTo>
                  <a:pt x="8887" y="10707"/>
                  <a:pt x="9119" y="10671"/>
                  <a:pt x="9351" y="10599"/>
                </a:cubicBezTo>
                <a:cubicBezTo>
                  <a:pt x="9422" y="10582"/>
                  <a:pt x="9475" y="10528"/>
                  <a:pt x="9511" y="10492"/>
                </a:cubicBezTo>
                <a:cubicBezTo>
                  <a:pt x="9600" y="10367"/>
                  <a:pt x="9600" y="10207"/>
                  <a:pt x="9511" y="10100"/>
                </a:cubicBezTo>
                <a:lnTo>
                  <a:pt x="8637" y="8976"/>
                </a:lnTo>
                <a:lnTo>
                  <a:pt x="9136" y="8494"/>
                </a:lnTo>
                <a:lnTo>
                  <a:pt x="10260" y="9350"/>
                </a:lnTo>
                <a:cubicBezTo>
                  <a:pt x="10308" y="9398"/>
                  <a:pt x="10372" y="9422"/>
                  <a:pt x="10435" y="9422"/>
                </a:cubicBezTo>
                <a:cubicBezTo>
                  <a:pt x="10467" y="9422"/>
                  <a:pt x="10498" y="9416"/>
                  <a:pt x="10528" y="9404"/>
                </a:cubicBezTo>
                <a:cubicBezTo>
                  <a:pt x="10635" y="9386"/>
                  <a:pt x="10707" y="9315"/>
                  <a:pt x="10742" y="9208"/>
                </a:cubicBezTo>
                <a:cubicBezTo>
                  <a:pt x="11010" y="8405"/>
                  <a:pt x="10814" y="7548"/>
                  <a:pt x="10207" y="6960"/>
                </a:cubicBezTo>
                <a:cubicBezTo>
                  <a:pt x="9789" y="6541"/>
                  <a:pt x="9226" y="6314"/>
                  <a:pt x="8654" y="6314"/>
                </a:cubicBezTo>
                <a:cubicBezTo>
                  <a:pt x="8445" y="6314"/>
                  <a:pt x="8235" y="6344"/>
                  <a:pt x="8030" y="6406"/>
                </a:cubicBezTo>
                <a:lnTo>
                  <a:pt x="6906" y="5282"/>
                </a:lnTo>
                <a:lnTo>
                  <a:pt x="7763" y="4426"/>
                </a:lnTo>
                <a:lnTo>
                  <a:pt x="8423" y="5086"/>
                </a:lnTo>
                <a:cubicBezTo>
                  <a:pt x="8548" y="5211"/>
                  <a:pt x="8690" y="5282"/>
                  <a:pt x="8869" y="5300"/>
                </a:cubicBezTo>
                <a:cubicBezTo>
                  <a:pt x="8892" y="5302"/>
                  <a:pt x="8915" y="5303"/>
                  <a:pt x="8938" y="5303"/>
                </a:cubicBezTo>
                <a:cubicBezTo>
                  <a:pt x="9143" y="5303"/>
                  <a:pt x="9329" y="5231"/>
                  <a:pt x="9458" y="5086"/>
                </a:cubicBezTo>
                <a:lnTo>
                  <a:pt x="10653" y="3908"/>
                </a:lnTo>
                <a:cubicBezTo>
                  <a:pt x="10939" y="3623"/>
                  <a:pt x="10939" y="3159"/>
                  <a:pt x="10653" y="2874"/>
                </a:cubicBezTo>
                <a:lnTo>
                  <a:pt x="7977" y="215"/>
                </a:lnTo>
                <a:cubicBezTo>
                  <a:pt x="7834" y="72"/>
                  <a:pt x="7647" y="1"/>
                  <a:pt x="7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150" y="4795650"/>
            <a:ext cx="34785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8550"/>
            <a:ext cx="411375" cy="4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88" y="1026850"/>
            <a:ext cx="6729024" cy="36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Results of Our Model</a:t>
            </a:r>
            <a:endParaRPr sz="2500"/>
          </a:p>
        </p:txBody>
      </p:sp>
      <p:grpSp>
        <p:nvGrpSpPr>
          <p:cNvPr id="393" name="Google Shape;393;p48"/>
          <p:cNvGrpSpPr/>
          <p:nvPr/>
        </p:nvGrpSpPr>
        <p:grpSpPr>
          <a:xfrm>
            <a:off x="5550190" y="1895552"/>
            <a:ext cx="271119" cy="338304"/>
            <a:chOff x="6120377" y="1676525"/>
            <a:chExt cx="248027" cy="309406"/>
          </a:xfrm>
        </p:grpSpPr>
        <p:sp>
          <p:nvSpPr>
            <p:cNvPr id="394" name="Google Shape;394;p48"/>
            <p:cNvSpPr/>
            <p:nvPr/>
          </p:nvSpPr>
          <p:spPr>
            <a:xfrm>
              <a:off x="6219381" y="1791251"/>
              <a:ext cx="50022" cy="24534"/>
            </a:xfrm>
            <a:custGeom>
              <a:rect b="b" l="l" r="r" t="t"/>
              <a:pathLst>
                <a:path extrusionOk="0" h="849" w="1731">
                  <a:moveTo>
                    <a:pt x="348" y="1"/>
                  </a:moveTo>
                  <a:cubicBezTo>
                    <a:pt x="268" y="1"/>
                    <a:pt x="187" y="28"/>
                    <a:pt x="125" y="81"/>
                  </a:cubicBezTo>
                  <a:cubicBezTo>
                    <a:pt x="0" y="206"/>
                    <a:pt x="0" y="402"/>
                    <a:pt x="125" y="527"/>
                  </a:cubicBezTo>
                  <a:cubicBezTo>
                    <a:pt x="321" y="724"/>
                    <a:pt x="589" y="848"/>
                    <a:pt x="857" y="848"/>
                  </a:cubicBezTo>
                  <a:cubicBezTo>
                    <a:pt x="1142" y="848"/>
                    <a:pt x="1410" y="724"/>
                    <a:pt x="1606" y="527"/>
                  </a:cubicBezTo>
                  <a:cubicBezTo>
                    <a:pt x="1731" y="402"/>
                    <a:pt x="1731" y="206"/>
                    <a:pt x="1606" y="81"/>
                  </a:cubicBezTo>
                  <a:cubicBezTo>
                    <a:pt x="1544" y="28"/>
                    <a:pt x="1463" y="1"/>
                    <a:pt x="1383" y="1"/>
                  </a:cubicBezTo>
                  <a:cubicBezTo>
                    <a:pt x="1303" y="1"/>
                    <a:pt x="1222" y="28"/>
                    <a:pt x="1160" y="81"/>
                  </a:cubicBezTo>
                  <a:cubicBezTo>
                    <a:pt x="1089" y="170"/>
                    <a:pt x="981" y="206"/>
                    <a:pt x="857" y="206"/>
                  </a:cubicBezTo>
                  <a:cubicBezTo>
                    <a:pt x="750" y="206"/>
                    <a:pt x="642" y="170"/>
                    <a:pt x="571" y="81"/>
                  </a:cubicBezTo>
                  <a:cubicBezTo>
                    <a:pt x="509" y="28"/>
                    <a:pt x="428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8"/>
            <p:cNvSpPr/>
            <p:nvPr/>
          </p:nvSpPr>
          <p:spPr>
            <a:xfrm>
              <a:off x="6120377" y="1676525"/>
              <a:ext cx="248027" cy="309406"/>
            </a:xfrm>
            <a:custGeom>
              <a:rect b="b" l="l" r="r" t="t"/>
              <a:pathLst>
                <a:path extrusionOk="0" h="10707" w="8583">
                  <a:moveTo>
                    <a:pt x="4925" y="625"/>
                  </a:moveTo>
                  <a:cubicBezTo>
                    <a:pt x="5549" y="625"/>
                    <a:pt x="6067" y="1143"/>
                    <a:pt x="6067" y="1785"/>
                  </a:cubicBezTo>
                  <a:lnTo>
                    <a:pt x="6067" y="2089"/>
                  </a:lnTo>
                  <a:lnTo>
                    <a:pt x="5424" y="2089"/>
                  </a:lnTo>
                  <a:cubicBezTo>
                    <a:pt x="5032" y="2089"/>
                    <a:pt x="4639" y="1964"/>
                    <a:pt x="4318" y="1732"/>
                  </a:cubicBezTo>
                  <a:lnTo>
                    <a:pt x="4068" y="1535"/>
                  </a:lnTo>
                  <a:cubicBezTo>
                    <a:pt x="4011" y="1486"/>
                    <a:pt x="3943" y="1463"/>
                    <a:pt x="3875" y="1463"/>
                  </a:cubicBezTo>
                  <a:cubicBezTo>
                    <a:pt x="3795" y="1463"/>
                    <a:pt x="3716" y="1495"/>
                    <a:pt x="3658" y="1553"/>
                  </a:cubicBezTo>
                  <a:cubicBezTo>
                    <a:pt x="3337" y="1857"/>
                    <a:pt x="2944" y="2053"/>
                    <a:pt x="2516" y="2089"/>
                  </a:cubicBezTo>
                  <a:lnTo>
                    <a:pt x="2516" y="1785"/>
                  </a:lnTo>
                  <a:cubicBezTo>
                    <a:pt x="2516" y="1143"/>
                    <a:pt x="3034" y="625"/>
                    <a:pt x="3658" y="625"/>
                  </a:cubicBezTo>
                  <a:close/>
                  <a:moveTo>
                    <a:pt x="1892" y="2713"/>
                  </a:moveTo>
                  <a:lnTo>
                    <a:pt x="1892" y="3337"/>
                  </a:lnTo>
                  <a:lnTo>
                    <a:pt x="1785" y="3337"/>
                  </a:lnTo>
                  <a:cubicBezTo>
                    <a:pt x="1588" y="3337"/>
                    <a:pt x="1446" y="3177"/>
                    <a:pt x="1463" y="2998"/>
                  </a:cubicBezTo>
                  <a:cubicBezTo>
                    <a:pt x="1481" y="2838"/>
                    <a:pt x="1624" y="2713"/>
                    <a:pt x="1785" y="2713"/>
                  </a:cubicBezTo>
                  <a:close/>
                  <a:moveTo>
                    <a:pt x="6798" y="2713"/>
                  </a:moveTo>
                  <a:cubicBezTo>
                    <a:pt x="6977" y="2713"/>
                    <a:pt x="7137" y="2874"/>
                    <a:pt x="7102" y="3070"/>
                  </a:cubicBezTo>
                  <a:cubicBezTo>
                    <a:pt x="7084" y="3230"/>
                    <a:pt x="6959" y="3337"/>
                    <a:pt x="6798" y="3337"/>
                  </a:cubicBezTo>
                  <a:lnTo>
                    <a:pt x="6691" y="3337"/>
                  </a:lnTo>
                  <a:lnTo>
                    <a:pt x="6691" y="2713"/>
                  </a:lnTo>
                  <a:close/>
                  <a:moveTo>
                    <a:pt x="3890" y="2178"/>
                  </a:moveTo>
                  <a:lnTo>
                    <a:pt x="3944" y="2231"/>
                  </a:lnTo>
                  <a:cubicBezTo>
                    <a:pt x="4372" y="2552"/>
                    <a:pt x="4889" y="2713"/>
                    <a:pt x="5424" y="2713"/>
                  </a:cubicBezTo>
                  <a:lnTo>
                    <a:pt x="6067" y="2713"/>
                  </a:lnTo>
                  <a:lnTo>
                    <a:pt x="6067" y="3641"/>
                  </a:lnTo>
                  <a:cubicBezTo>
                    <a:pt x="6067" y="4604"/>
                    <a:pt x="5317" y="5407"/>
                    <a:pt x="4354" y="5443"/>
                  </a:cubicBezTo>
                  <a:cubicBezTo>
                    <a:pt x="4333" y="5444"/>
                    <a:pt x="4311" y="5444"/>
                    <a:pt x="4290" y="5444"/>
                  </a:cubicBezTo>
                  <a:cubicBezTo>
                    <a:pt x="3303" y="5444"/>
                    <a:pt x="2516" y="4637"/>
                    <a:pt x="2516" y="3659"/>
                  </a:cubicBezTo>
                  <a:lnTo>
                    <a:pt x="2516" y="2713"/>
                  </a:lnTo>
                  <a:cubicBezTo>
                    <a:pt x="3016" y="2677"/>
                    <a:pt x="3497" y="2499"/>
                    <a:pt x="3890" y="2178"/>
                  </a:cubicBezTo>
                  <a:close/>
                  <a:moveTo>
                    <a:pt x="5014" y="5943"/>
                  </a:moveTo>
                  <a:lnTo>
                    <a:pt x="5014" y="6335"/>
                  </a:lnTo>
                  <a:lnTo>
                    <a:pt x="4283" y="9154"/>
                  </a:lnTo>
                  <a:lnTo>
                    <a:pt x="3551" y="6335"/>
                  </a:lnTo>
                  <a:lnTo>
                    <a:pt x="3551" y="5943"/>
                  </a:lnTo>
                  <a:cubicBezTo>
                    <a:pt x="3783" y="6032"/>
                    <a:pt x="4033" y="6067"/>
                    <a:pt x="4283" y="6067"/>
                  </a:cubicBezTo>
                  <a:cubicBezTo>
                    <a:pt x="4550" y="6067"/>
                    <a:pt x="4782" y="6032"/>
                    <a:pt x="5014" y="5943"/>
                  </a:cubicBezTo>
                  <a:close/>
                  <a:moveTo>
                    <a:pt x="3087" y="7049"/>
                  </a:moveTo>
                  <a:lnTo>
                    <a:pt x="3712" y="9458"/>
                  </a:lnTo>
                  <a:lnTo>
                    <a:pt x="2819" y="8637"/>
                  </a:lnTo>
                  <a:lnTo>
                    <a:pt x="3087" y="8226"/>
                  </a:lnTo>
                  <a:cubicBezTo>
                    <a:pt x="3176" y="8084"/>
                    <a:pt x="3141" y="7887"/>
                    <a:pt x="2998" y="7798"/>
                  </a:cubicBezTo>
                  <a:lnTo>
                    <a:pt x="2659" y="7566"/>
                  </a:lnTo>
                  <a:lnTo>
                    <a:pt x="3087" y="7049"/>
                  </a:lnTo>
                  <a:close/>
                  <a:moveTo>
                    <a:pt x="5478" y="7049"/>
                  </a:moveTo>
                  <a:lnTo>
                    <a:pt x="5924" y="7566"/>
                  </a:lnTo>
                  <a:lnTo>
                    <a:pt x="5585" y="7798"/>
                  </a:lnTo>
                  <a:cubicBezTo>
                    <a:pt x="5442" y="7887"/>
                    <a:pt x="5389" y="8084"/>
                    <a:pt x="5496" y="8226"/>
                  </a:cubicBezTo>
                  <a:lnTo>
                    <a:pt x="5763" y="8637"/>
                  </a:lnTo>
                  <a:lnTo>
                    <a:pt x="4854" y="9458"/>
                  </a:lnTo>
                  <a:lnTo>
                    <a:pt x="5478" y="7049"/>
                  </a:lnTo>
                  <a:close/>
                  <a:moveTo>
                    <a:pt x="2570" y="6710"/>
                  </a:moveTo>
                  <a:lnTo>
                    <a:pt x="1963" y="7423"/>
                  </a:lnTo>
                  <a:cubicBezTo>
                    <a:pt x="1927" y="7459"/>
                    <a:pt x="1909" y="7495"/>
                    <a:pt x="1892" y="7548"/>
                  </a:cubicBezTo>
                  <a:cubicBezTo>
                    <a:pt x="1856" y="7691"/>
                    <a:pt x="1909" y="7816"/>
                    <a:pt x="2017" y="7887"/>
                  </a:cubicBezTo>
                  <a:lnTo>
                    <a:pt x="2391" y="8137"/>
                  </a:lnTo>
                  <a:lnTo>
                    <a:pt x="2141" y="8512"/>
                  </a:lnTo>
                  <a:cubicBezTo>
                    <a:pt x="2052" y="8637"/>
                    <a:pt x="2088" y="8797"/>
                    <a:pt x="2195" y="8904"/>
                  </a:cubicBezTo>
                  <a:lnTo>
                    <a:pt x="3480" y="10082"/>
                  </a:lnTo>
                  <a:lnTo>
                    <a:pt x="625" y="10082"/>
                  </a:lnTo>
                  <a:lnTo>
                    <a:pt x="625" y="8887"/>
                  </a:lnTo>
                  <a:cubicBezTo>
                    <a:pt x="625" y="7762"/>
                    <a:pt x="1481" y="6835"/>
                    <a:pt x="2570" y="6710"/>
                  </a:cubicBezTo>
                  <a:close/>
                  <a:moveTo>
                    <a:pt x="6013" y="6710"/>
                  </a:moveTo>
                  <a:lnTo>
                    <a:pt x="6013" y="6710"/>
                  </a:lnTo>
                  <a:cubicBezTo>
                    <a:pt x="7102" y="6835"/>
                    <a:pt x="7940" y="7762"/>
                    <a:pt x="7940" y="8887"/>
                  </a:cubicBezTo>
                  <a:lnTo>
                    <a:pt x="7940" y="10082"/>
                  </a:lnTo>
                  <a:lnTo>
                    <a:pt x="5103" y="10082"/>
                  </a:lnTo>
                  <a:lnTo>
                    <a:pt x="6388" y="8904"/>
                  </a:lnTo>
                  <a:cubicBezTo>
                    <a:pt x="6495" y="8797"/>
                    <a:pt x="6513" y="8637"/>
                    <a:pt x="6424" y="8512"/>
                  </a:cubicBezTo>
                  <a:lnTo>
                    <a:pt x="6192" y="8137"/>
                  </a:lnTo>
                  <a:lnTo>
                    <a:pt x="6549" y="7887"/>
                  </a:lnTo>
                  <a:cubicBezTo>
                    <a:pt x="6620" y="7852"/>
                    <a:pt x="6673" y="7762"/>
                    <a:pt x="6691" y="7673"/>
                  </a:cubicBezTo>
                  <a:cubicBezTo>
                    <a:pt x="6709" y="7584"/>
                    <a:pt x="6673" y="7495"/>
                    <a:pt x="6620" y="7423"/>
                  </a:cubicBezTo>
                  <a:lnTo>
                    <a:pt x="6013" y="6710"/>
                  </a:lnTo>
                  <a:close/>
                  <a:moveTo>
                    <a:pt x="3658" y="1"/>
                  </a:moveTo>
                  <a:cubicBezTo>
                    <a:pt x="2677" y="1"/>
                    <a:pt x="1892" y="804"/>
                    <a:pt x="1892" y="1785"/>
                  </a:cubicBezTo>
                  <a:lnTo>
                    <a:pt x="1892" y="2089"/>
                  </a:lnTo>
                  <a:lnTo>
                    <a:pt x="1802" y="2089"/>
                  </a:lnTo>
                  <a:cubicBezTo>
                    <a:pt x="1303" y="2089"/>
                    <a:pt x="875" y="2499"/>
                    <a:pt x="839" y="2981"/>
                  </a:cubicBezTo>
                  <a:cubicBezTo>
                    <a:pt x="803" y="3516"/>
                    <a:pt x="1249" y="3980"/>
                    <a:pt x="1785" y="3980"/>
                  </a:cubicBezTo>
                  <a:lnTo>
                    <a:pt x="1909" y="3980"/>
                  </a:lnTo>
                  <a:cubicBezTo>
                    <a:pt x="1999" y="4658"/>
                    <a:pt x="2373" y="5265"/>
                    <a:pt x="2927" y="5639"/>
                  </a:cubicBezTo>
                  <a:lnTo>
                    <a:pt x="2927" y="6067"/>
                  </a:lnTo>
                  <a:lnTo>
                    <a:pt x="2819" y="6067"/>
                  </a:lnTo>
                  <a:cubicBezTo>
                    <a:pt x="1267" y="6067"/>
                    <a:pt x="0" y="7334"/>
                    <a:pt x="0" y="8887"/>
                  </a:cubicBezTo>
                  <a:lnTo>
                    <a:pt x="0" y="10385"/>
                  </a:lnTo>
                  <a:cubicBezTo>
                    <a:pt x="0" y="10564"/>
                    <a:pt x="143" y="10707"/>
                    <a:pt x="321" y="10707"/>
                  </a:cubicBezTo>
                  <a:lnTo>
                    <a:pt x="8261" y="10707"/>
                  </a:lnTo>
                  <a:cubicBezTo>
                    <a:pt x="8440" y="10707"/>
                    <a:pt x="8583" y="10564"/>
                    <a:pt x="8583" y="10385"/>
                  </a:cubicBezTo>
                  <a:lnTo>
                    <a:pt x="8583" y="8887"/>
                  </a:lnTo>
                  <a:cubicBezTo>
                    <a:pt x="8583" y="7334"/>
                    <a:pt x="7316" y="6067"/>
                    <a:pt x="5746" y="6067"/>
                  </a:cubicBezTo>
                  <a:lnTo>
                    <a:pt x="5656" y="6067"/>
                  </a:lnTo>
                  <a:lnTo>
                    <a:pt x="5656" y="5639"/>
                  </a:lnTo>
                  <a:cubicBezTo>
                    <a:pt x="6192" y="5265"/>
                    <a:pt x="6584" y="4658"/>
                    <a:pt x="6673" y="3980"/>
                  </a:cubicBezTo>
                  <a:lnTo>
                    <a:pt x="6781" y="3980"/>
                  </a:lnTo>
                  <a:cubicBezTo>
                    <a:pt x="7280" y="3980"/>
                    <a:pt x="7708" y="3569"/>
                    <a:pt x="7744" y="3088"/>
                  </a:cubicBezTo>
                  <a:cubicBezTo>
                    <a:pt x="7762" y="2535"/>
                    <a:pt x="7334" y="2089"/>
                    <a:pt x="6798" y="2089"/>
                  </a:cubicBezTo>
                  <a:lnTo>
                    <a:pt x="6691" y="2089"/>
                  </a:lnTo>
                  <a:lnTo>
                    <a:pt x="6691" y="1785"/>
                  </a:lnTo>
                  <a:cubicBezTo>
                    <a:pt x="6691" y="804"/>
                    <a:pt x="5906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48"/>
          <p:cNvSpPr/>
          <p:nvPr/>
        </p:nvSpPr>
        <p:spPr>
          <a:xfrm>
            <a:off x="3284475" y="1894654"/>
            <a:ext cx="347861" cy="338288"/>
          </a:xfrm>
          <a:custGeom>
            <a:rect b="b" l="l" r="r" t="t"/>
            <a:pathLst>
              <a:path extrusionOk="0" h="10707" w="11010">
                <a:moveTo>
                  <a:pt x="7459" y="625"/>
                </a:moveTo>
                <a:cubicBezTo>
                  <a:pt x="7477" y="625"/>
                  <a:pt x="7513" y="625"/>
                  <a:pt x="7531" y="661"/>
                </a:cubicBezTo>
                <a:lnTo>
                  <a:pt x="10189" y="3320"/>
                </a:lnTo>
                <a:cubicBezTo>
                  <a:pt x="10225" y="3355"/>
                  <a:pt x="10225" y="3373"/>
                  <a:pt x="10225" y="3391"/>
                </a:cubicBezTo>
                <a:cubicBezTo>
                  <a:pt x="10225" y="3409"/>
                  <a:pt x="10225" y="3445"/>
                  <a:pt x="10189" y="3462"/>
                </a:cubicBezTo>
                <a:lnTo>
                  <a:pt x="9012" y="4658"/>
                </a:lnTo>
                <a:cubicBezTo>
                  <a:pt x="8976" y="4676"/>
                  <a:pt x="8958" y="4676"/>
                  <a:pt x="8940" y="4676"/>
                </a:cubicBezTo>
                <a:cubicBezTo>
                  <a:pt x="8922" y="4676"/>
                  <a:pt x="8887" y="4676"/>
                  <a:pt x="8869" y="4658"/>
                </a:cubicBezTo>
                <a:lnTo>
                  <a:pt x="6192" y="1981"/>
                </a:lnTo>
                <a:cubicBezTo>
                  <a:pt x="6175" y="1964"/>
                  <a:pt x="6175" y="1928"/>
                  <a:pt x="6175" y="1910"/>
                </a:cubicBezTo>
                <a:cubicBezTo>
                  <a:pt x="6175" y="1892"/>
                  <a:pt x="6175" y="1874"/>
                  <a:pt x="6192" y="1839"/>
                </a:cubicBezTo>
                <a:lnTo>
                  <a:pt x="7388" y="661"/>
                </a:lnTo>
                <a:cubicBezTo>
                  <a:pt x="7406" y="625"/>
                  <a:pt x="7441" y="625"/>
                  <a:pt x="7459" y="625"/>
                </a:cubicBezTo>
                <a:close/>
                <a:moveTo>
                  <a:pt x="2303" y="625"/>
                </a:moveTo>
                <a:cubicBezTo>
                  <a:pt x="2731" y="625"/>
                  <a:pt x="3141" y="786"/>
                  <a:pt x="3445" y="1089"/>
                </a:cubicBezTo>
                <a:cubicBezTo>
                  <a:pt x="3891" y="1535"/>
                  <a:pt x="4033" y="2196"/>
                  <a:pt x="3801" y="2784"/>
                </a:cubicBezTo>
                <a:cubicBezTo>
                  <a:pt x="3748" y="2909"/>
                  <a:pt x="3766" y="3034"/>
                  <a:pt x="3855" y="3123"/>
                </a:cubicBezTo>
                <a:lnTo>
                  <a:pt x="5122" y="4390"/>
                </a:lnTo>
                <a:lnTo>
                  <a:pt x="4533" y="4979"/>
                </a:lnTo>
                <a:lnTo>
                  <a:pt x="3266" y="3712"/>
                </a:lnTo>
                <a:cubicBezTo>
                  <a:pt x="3205" y="3651"/>
                  <a:pt x="3128" y="3624"/>
                  <a:pt x="3045" y="3624"/>
                </a:cubicBezTo>
                <a:cubicBezTo>
                  <a:pt x="3006" y="3624"/>
                  <a:pt x="2967" y="3630"/>
                  <a:pt x="2927" y="3641"/>
                </a:cubicBezTo>
                <a:cubicBezTo>
                  <a:pt x="2733" y="3723"/>
                  <a:pt x="2530" y="3763"/>
                  <a:pt x="2330" y="3763"/>
                </a:cubicBezTo>
                <a:cubicBezTo>
                  <a:pt x="1925" y="3763"/>
                  <a:pt x="1531" y="3600"/>
                  <a:pt x="1232" y="3302"/>
                </a:cubicBezTo>
                <a:cubicBezTo>
                  <a:pt x="929" y="2998"/>
                  <a:pt x="768" y="2588"/>
                  <a:pt x="768" y="2160"/>
                </a:cubicBezTo>
                <a:lnTo>
                  <a:pt x="768" y="2160"/>
                </a:lnTo>
                <a:lnTo>
                  <a:pt x="1696" y="2891"/>
                </a:lnTo>
                <a:cubicBezTo>
                  <a:pt x="1753" y="2932"/>
                  <a:pt x="1822" y="2954"/>
                  <a:pt x="1891" y="2954"/>
                </a:cubicBezTo>
                <a:cubicBezTo>
                  <a:pt x="1973" y="2954"/>
                  <a:pt x="2057" y="2923"/>
                  <a:pt x="2124" y="2856"/>
                </a:cubicBezTo>
                <a:lnTo>
                  <a:pt x="2999" y="1981"/>
                </a:lnTo>
                <a:cubicBezTo>
                  <a:pt x="3123" y="1857"/>
                  <a:pt x="3123" y="1678"/>
                  <a:pt x="3034" y="1553"/>
                </a:cubicBezTo>
                <a:lnTo>
                  <a:pt x="2303" y="625"/>
                </a:lnTo>
                <a:close/>
                <a:moveTo>
                  <a:pt x="6870" y="3534"/>
                </a:moveTo>
                <a:lnTo>
                  <a:pt x="7316" y="3980"/>
                </a:lnTo>
                <a:lnTo>
                  <a:pt x="3837" y="7459"/>
                </a:lnTo>
                <a:lnTo>
                  <a:pt x="3391" y="7013"/>
                </a:lnTo>
                <a:lnTo>
                  <a:pt x="6870" y="3534"/>
                </a:lnTo>
                <a:close/>
                <a:moveTo>
                  <a:pt x="2731" y="7227"/>
                </a:moveTo>
                <a:lnTo>
                  <a:pt x="3623" y="8119"/>
                </a:lnTo>
                <a:lnTo>
                  <a:pt x="1839" y="9904"/>
                </a:lnTo>
                <a:cubicBezTo>
                  <a:pt x="1723" y="10020"/>
                  <a:pt x="1562" y="10078"/>
                  <a:pt x="1399" y="10078"/>
                </a:cubicBezTo>
                <a:cubicBezTo>
                  <a:pt x="1237" y="10078"/>
                  <a:pt x="1072" y="10020"/>
                  <a:pt x="947" y="9904"/>
                </a:cubicBezTo>
                <a:cubicBezTo>
                  <a:pt x="840" y="9779"/>
                  <a:pt x="768" y="9618"/>
                  <a:pt x="768" y="9458"/>
                </a:cubicBezTo>
                <a:cubicBezTo>
                  <a:pt x="768" y="9279"/>
                  <a:pt x="840" y="9136"/>
                  <a:pt x="947" y="9011"/>
                </a:cubicBezTo>
                <a:lnTo>
                  <a:pt x="2731" y="7227"/>
                </a:lnTo>
                <a:close/>
                <a:moveTo>
                  <a:pt x="6460" y="5728"/>
                </a:moveTo>
                <a:lnTo>
                  <a:pt x="7727" y="6995"/>
                </a:lnTo>
                <a:cubicBezTo>
                  <a:pt x="7788" y="7056"/>
                  <a:pt x="7865" y="7084"/>
                  <a:pt x="7948" y="7084"/>
                </a:cubicBezTo>
                <a:cubicBezTo>
                  <a:pt x="7987" y="7084"/>
                  <a:pt x="8026" y="7078"/>
                  <a:pt x="8066" y="7067"/>
                </a:cubicBezTo>
                <a:cubicBezTo>
                  <a:pt x="8261" y="6984"/>
                  <a:pt x="8463" y="6944"/>
                  <a:pt x="8663" y="6944"/>
                </a:cubicBezTo>
                <a:cubicBezTo>
                  <a:pt x="9068" y="6944"/>
                  <a:pt x="9462" y="7107"/>
                  <a:pt x="9761" y="7406"/>
                </a:cubicBezTo>
                <a:cubicBezTo>
                  <a:pt x="10064" y="7709"/>
                  <a:pt x="10225" y="8119"/>
                  <a:pt x="10225" y="8548"/>
                </a:cubicBezTo>
                <a:lnTo>
                  <a:pt x="9297" y="7816"/>
                </a:lnTo>
                <a:cubicBezTo>
                  <a:pt x="9240" y="7775"/>
                  <a:pt x="9171" y="7753"/>
                  <a:pt x="9102" y="7753"/>
                </a:cubicBezTo>
                <a:cubicBezTo>
                  <a:pt x="9020" y="7753"/>
                  <a:pt x="8936" y="7784"/>
                  <a:pt x="8869" y="7852"/>
                </a:cubicBezTo>
                <a:lnTo>
                  <a:pt x="7994" y="8726"/>
                </a:lnTo>
                <a:cubicBezTo>
                  <a:pt x="7870" y="8851"/>
                  <a:pt x="7870" y="9029"/>
                  <a:pt x="7959" y="9154"/>
                </a:cubicBezTo>
                <a:lnTo>
                  <a:pt x="8690" y="10082"/>
                </a:lnTo>
                <a:cubicBezTo>
                  <a:pt x="8262" y="10082"/>
                  <a:pt x="7852" y="9921"/>
                  <a:pt x="7548" y="9618"/>
                </a:cubicBezTo>
                <a:cubicBezTo>
                  <a:pt x="7102" y="9172"/>
                  <a:pt x="6960" y="8512"/>
                  <a:pt x="7209" y="7923"/>
                </a:cubicBezTo>
                <a:cubicBezTo>
                  <a:pt x="7245" y="7798"/>
                  <a:pt x="7227" y="7673"/>
                  <a:pt x="7138" y="7584"/>
                </a:cubicBezTo>
                <a:lnTo>
                  <a:pt x="5871" y="6317"/>
                </a:lnTo>
                <a:lnTo>
                  <a:pt x="6460" y="5728"/>
                </a:lnTo>
                <a:close/>
                <a:moveTo>
                  <a:pt x="7459" y="1"/>
                </a:moveTo>
                <a:cubicBezTo>
                  <a:pt x="7272" y="1"/>
                  <a:pt x="7084" y="72"/>
                  <a:pt x="6942" y="215"/>
                </a:cubicBezTo>
                <a:lnTo>
                  <a:pt x="5764" y="1393"/>
                </a:lnTo>
                <a:cubicBezTo>
                  <a:pt x="5479" y="1678"/>
                  <a:pt x="5479" y="2142"/>
                  <a:pt x="5764" y="2428"/>
                </a:cubicBezTo>
                <a:lnTo>
                  <a:pt x="6424" y="3106"/>
                </a:lnTo>
                <a:lnTo>
                  <a:pt x="5586" y="3944"/>
                </a:lnTo>
                <a:lnTo>
                  <a:pt x="4462" y="2820"/>
                </a:lnTo>
                <a:cubicBezTo>
                  <a:pt x="4676" y="2053"/>
                  <a:pt x="4479" y="1214"/>
                  <a:pt x="3909" y="643"/>
                </a:cubicBezTo>
                <a:cubicBezTo>
                  <a:pt x="3475" y="222"/>
                  <a:pt x="2913" y="2"/>
                  <a:pt x="2341" y="2"/>
                </a:cubicBezTo>
                <a:cubicBezTo>
                  <a:pt x="2113" y="2"/>
                  <a:pt x="1884" y="37"/>
                  <a:pt x="1660" y="108"/>
                </a:cubicBezTo>
                <a:cubicBezTo>
                  <a:pt x="1589" y="126"/>
                  <a:pt x="1535" y="179"/>
                  <a:pt x="1500" y="215"/>
                </a:cubicBezTo>
                <a:cubicBezTo>
                  <a:pt x="1411" y="340"/>
                  <a:pt x="1411" y="501"/>
                  <a:pt x="1500" y="608"/>
                </a:cubicBezTo>
                <a:lnTo>
                  <a:pt x="2374" y="1732"/>
                </a:lnTo>
                <a:lnTo>
                  <a:pt x="1874" y="2213"/>
                </a:lnTo>
                <a:lnTo>
                  <a:pt x="750" y="1357"/>
                </a:lnTo>
                <a:cubicBezTo>
                  <a:pt x="703" y="1309"/>
                  <a:pt x="639" y="1286"/>
                  <a:pt x="576" y="1286"/>
                </a:cubicBezTo>
                <a:cubicBezTo>
                  <a:pt x="544" y="1286"/>
                  <a:pt x="512" y="1292"/>
                  <a:pt x="483" y="1303"/>
                </a:cubicBezTo>
                <a:cubicBezTo>
                  <a:pt x="376" y="1321"/>
                  <a:pt x="304" y="1393"/>
                  <a:pt x="269" y="1500"/>
                </a:cubicBezTo>
                <a:cubicBezTo>
                  <a:pt x="1" y="2303"/>
                  <a:pt x="197" y="3159"/>
                  <a:pt x="804" y="3748"/>
                </a:cubicBezTo>
                <a:cubicBezTo>
                  <a:pt x="1222" y="4166"/>
                  <a:pt x="1785" y="4393"/>
                  <a:pt x="2357" y="4393"/>
                </a:cubicBezTo>
                <a:cubicBezTo>
                  <a:pt x="2566" y="4393"/>
                  <a:pt x="2776" y="4363"/>
                  <a:pt x="2981" y="4301"/>
                </a:cubicBezTo>
                <a:lnTo>
                  <a:pt x="4105" y="5425"/>
                </a:lnTo>
                <a:lnTo>
                  <a:pt x="2963" y="6567"/>
                </a:lnTo>
                <a:cubicBezTo>
                  <a:pt x="2909" y="6513"/>
                  <a:pt x="2820" y="6478"/>
                  <a:pt x="2731" y="6478"/>
                </a:cubicBezTo>
                <a:cubicBezTo>
                  <a:pt x="2660" y="6478"/>
                  <a:pt x="2570" y="6513"/>
                  <a:pt x="2517" y="6567"/>
                </a:cubicBezTo>
                <a:lnTo>
                  <a:pt x="518" y="8565"/>
                </a:lnTo>
                <a:cubicBezTo>
                  <a:pt x="286" y="8797"/>
                  <a:pt x="162" y="9119"/>
                  <a:pt x="162" y="9458"/>
                </a:cubicBezTo>
                <a:cubicBezTo>
                  <a:pt x="162" y="9797"/>
                  <a:pt x="286" y="10100"/>
                  <a:pt x="518" y="10332"/>
                </a:cubicBezTo>
                <a:cubicBezTo>
                  <a:pt x="768" y="10582"/>
                  <a:pt x="1089" y="10707"/>
                  <a:pt x="1411" y="10707"/>
                </a:cubicBezTo>
                <a:cubicBezTo>
                  <a:pt x="1732" y="10707"/>
                  <a:pt x="2053" y="10582"/>
                  <a:pt x="2303" y="10332"/>
                </a:cubicBezTo>
                <a:lnTo>
                  <a:pt x="4283" y="8351"/>
                </a:lnTo>
                <a:cubicBezTo>
                  <a:pt x="4408" y="8226"/>
                  <a:pt x="4408" y="8030"/>
                  <a:pt x="4283" y="7905"/>
                </a:cubicBezTo>
                <a:lnTo>
                  <a:pt x="5425" y="6763"/>
                </a:lnTo>
                <a:lnTo>
                  <a:pt x="6567" y="7887"/>
                </a:lnTo>
                <a:cubicBezTo>
                  <a:pt x="6335" y="8655"/>
                  <a:pt x="6531" y="9493"/>
                  <a:pt x="7102" y="10064"/>
                </a:cubicBezTo>
                <a:cubicBezTo>
                  <a:pt x="7531" y="10475"/>
                  <a:pt x="8084" y="10707"/>
                  <a:pt x="8655" y="10707"/>
                </a:cubicBezTo>
                <a:cubicBezTo>
                  <a:pt x="8887" y="10707"/>
                  <a:pt x="9119" y="10671"/>
                  <a:pt x="9351" y="10599"/>
                </a:cubicBezTo>
                <a:cubicBezTo>
                  <a:pt x="9422" y="10582"/>
                  <a:pt x="9475" y="10528"/>
                  <a:pt x="9511" y="10492"/>
                </a:cubicBezTo>
                <a:cubicBezTo>
                  <a:pt x="9600" y="10367"/>
                  <a:pt x="9600" y="10207"/>
                  <a:pt x="9511" y="10100"/>
                </a:cubicBezTo>
                <a:lnTo>
                  <a:pt x="8637" y="8976"/>
                </a:lnTo>
                <a:lnTo>
                  <a:pt x="9136" y="8494"/>
                </a:lnTo>
                <a:lnTo>
                  <a:pt x="10260" y="9350"/>
                </a:lnTo>
                <a:cubicBezTo>
                  <a:pt x="10308" y="9398"/>
                  <a:pt x="10372" y="9422"/>
                  <a:pt x="10435" y="9422"/>
                </a:cubicBezTo>
                <a:cubicBezTo>
                  <a:pt x="10467" y="9422"/>
                  <a:pt x="10498" y="9416"/>
                  <a:pt x="10528" y="9404"/>
                </a:cubicBezTo>
                <a:cubicBezTo>
                  <a:pt x="10635" y="9386"/>
                  <a:pt x="10707" y="9315"/>
                  <a:pt x="10742" y="9208"/>
                </a:cubicBezTo>
                <a:cubicBezTo>
                  <a:pt x="11010" y="8405"/>
                  <a:pt x="10814" y="7548"/>
                  <a:pt x="10207" y="6960"/>
                </a:cubicBezTo>
                <a:cubicBezTo>
                  <a:pt x="9789" y="6541"/>
                  <a:pt x="9226" y="6314"/>
                  <a:pt x="8654" y="6314"/>
                </a:cubicBezTo>
                <a:cubicBezTo>
                  <a:pt x="8445" y="6314"/>
                  <a:pt x="8235" y="6344"/>
                  <a:pt x="8030" y="6406"/>
                </a:cubicBezTo>
                <a:lnTo>
                  <a:pt x="6906" y="5282"/>
                </a:lnTo>
                <a:lnTo>
                  <a:pt x="7763" y="4426"/>
                </a:lnTo>
                <a:lnTo>
                  <a:pt x="8423" y="5086"/>
                </a:lnTo>
                <a:cubicBezTo>
                  <a:pt x="8548" y="5211"/>
                  <a:pt x="8690" y="5282"/>
                  <a:pt x="8869" y="5300"/>
                </a:cubicBezTo>
                <a:cubicBezTo>
                  <a:pt x="8892" y="5302"/>
                  <a:pt x="8915" y="5303"/>
                  <a:pt x="8938" y="5303"/>
                </a:cubicBezTo>
                <a:cubicBezTo>
                  <a:pt x="9143" y="5303"/>
                  <a:pt x="9329" y="5231"/>
                  <a:pt x="9458" y="5086"/>
                </a:cubicBezTo>
                <a:lnTo>
                  <a:pt x="10653" y="3908"/>
                </a:lnTo>
                <a:cubicBezTo>
                  <a:pt x="10939" y="3623"/>
                  <a:pt x="10939" y="3159"/>
                  <a:pt x="10653" y="2874"/>
                </a:cubicBezTo>
                <a:lnTo>
                  <a:pt x="7977" y="215"/>
                </a:lnTo>
                <a:cubicBezTo>
                  <a:pt x="7834" y="72"/>
                  <a:pt x="7647" y="1"/>
                  <a:pt x="7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150" y="4795650"/>
            <a:ext cx="34785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8550"/>
            <a:ext cx="411375" cy="4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8"/>
          <p:cNvSpPr txBox="1"/>
          <p:nvPr>
            <p:ph idx="4294967295" type="subTitle"/>
          </p:nvPr>
        </p:nvSpPr>
        <p:spPr>
          <a:xfrm>
            <a:off x="411375" y="1361400"/>
            <a:ext cx="7037100" cy="24207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The model can explain 75% of variation in price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Libre Baskerville"/>
              <a:buChar char="●"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On average our model can predict price with a margin of error of $10,000.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9"/>
          <p:cNvPicPr preferRelativeResize="0"/>
          <p:nvPr/>
        </p:nvPicPr>
        <p:blipFill rotWithShape="1">
          <a:blip r:embed="rId3">
            <a:alphaModFix/>
          </a:blip>
          <a:srcRect b="21565" l="0" r="0" t="40889"/>
          <a:stretch/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9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9"/>
          <p:cNvSpPr txBox="1"/>
          <p:nvPr>
            <p:ph type="title"/>
          </p:nvPr>
        </p:nvSpPr>
        <p:spPr>
          <a:xfrm flipH="1">
            <a:off x="597675" y="1052400"/>
            <a:ext cx="4657200" cy="14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cxnSp>
        <p:nvCxnSpPr>
          <p:cNvPr id="407" name="Google Shape;407;p49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8" name="Google Shape;408;p49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7207950" y="41850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6700" y="-9750"/>
            <a:ext cx="5829300" cy="54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99250"/>
            <a:ext cx="330675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/>
          <p:nvPr/>
        </p:nvSpPr>
        <p:spPr>
          <a:xfrm rot="5400000">
            <a:off x="974057" y="1746649"/>
            <a:ext cx="975000" cy="975000"/>
          </a:xfrm>
          <a:prstGeom prst="blockArc">
            <a:avLst>
              <a:gd fmla="val 10800000" name="adj1"/>
              <a:gd fmla="val 20688333" name="adj2"/>
              <a:gd fmla="val 8963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0"/>
          <p:cNvSpPr/>
          <p:nvPr/>
        </p:nvSpPr>
        <p:spPr>
          <a:xfrm>
            <a:off x="3015389" y="1787459"/>
            <a:ext cx="900300" cy="900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0"/>
          <p:cNvSpPr/>
          <p:nvPr/>
        </p:nvSpPr>
        <p:spPr>
          <a:xfrm rot="5400000">
            <a:off x="2978031" y="1750099"/>
            <a:ext cx="975000" cy="975000"/>
          </a:xfrm>
          <a:prstGeom prst="blockArc">
            <a:avLst>
              <a:gd fmla="val 10800000" name="adj1"/>
              <a:gd fmla="val 910471" name="adj2"/>
              <a:gd fmla="val 760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0"/>
          <p:cNvSpPr/>
          <p:nvPr/>
        </p:nvSpPr>
        <p:spPr>
          <a:xfrm>
            <a:off x="5698500" y="1826341"/>
            <a:ext cx="1959900" cy="1581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 1: Enumclaw</a:t>
            </a:r>
            <a:endParaRPr/>
          </a:p>
        </p:txBody>
      </p:sp>
      <p:sp>
        <p:nvSpPr>
          <p:cNvPr id="420" name="Google Shape;420;p50"/>
          <p:cNvSpPr txBox="1"/>
          <p:nvPr/>
        </p:nvSpPr>
        <p:spPr>
          <a:xfrm>
            <a:off x="720000" y="1203567"/>
            <a:ext cx="38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View / Grade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4752450" y="2840107"/>
            <a:ext cx="38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Zipcode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572000" y="1203567"/>
            <a:ext cx="38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Square Footage</a:t>
            </a:r>
            <a:endParaRPr sz="17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5568425" y="2142275"/>
            <a:ext cx="2319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2100 sqft median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4" name="Google Shape;424;p50"/>
          <p:cNvSpPr txBox="1"/>
          <p:nvPr/>
        </p:nvSpPr>
        <p:spPr>
          <a:xfrm>
            <a:off x="1279500" y="3244018"/>
            <a:ext cx="2733000" cy="96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$702,863</a:t>
            </a:r>
            <a:endParaRPr sz="34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5" name="Google Shape;425;p50"/>
          <p:cNvSpPr txBox="1"/>
          <p:nvPr/>
        </p:nvSpPr>
        <p:spPr>
          <a:xfrm>
            <a:off x="1279500" y="4331850"/>
            <a:ext cx="2733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Estimated Price for Building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6" name="Google Shape;426;p50"/>
          <p:cNvSpPr txBox="1"/>
          <p:nvPr/>
        </p:nvSpPr>
        <p:spPr>
          <a:xfrm>
            <a:off x="597375" y="2875200"/>
            <a:ext cx="1581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Good View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7" name="Google Shape;427;p50"/>
          <p:cNvSpPr txBox="1"/>
          <p:nvPr/>
        </p:nvSpPr>
        <p:spPr>
          <a:xfrm>
            <a:off x="2521124" y="2875200"/>
            <a:ext cx="2106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Fair Quality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8" name="Google Shape;428;p50"/>
          <p:cNvSpPr/>
          <p:nvPr/>
        </p:nvSpPr>
        <p:spPr>
          <a:xfrm>
            <a:off x="6389226" y="1831600"/>
            <a:ext cx="1050900" cy="1464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" name="Google Shape;429;p50"/>
          <p:cNvCxnSpPr/>
          <p:nvPr/>
        </p:nvCxnSpPr>
        <p:spPr>
          <a:xfrm>
            <a:off x="1055250" y="1557679"/>
            <a:ext cx="318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50"/>
          <p:cNvCxnSpPr/>
          <p:nvPr/>
        </p:nvCxnSpPr>
        <p:spPr>
          <a:xfrm>
            <a:off x="4907250" y="1557679"/>
            <a:ext cx="318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50"/>
          <p:cNvCxnSpPr/>
          <p:nvPr/>
        </p:nvCxnSpPr>
        <p:spPr>
          <a:xfrm>
            <a:off x="5087700" y="3244029"/>
            <a:ext cx="318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50"/>
          <p:cNvSpPr txBox="1"/>
          <p:nvPr/>
        </p:nvSpPr>
        <p:spPr>
          <a:xfrm>
            <a:off x="5311950" y="3331143"/>
            <a:ext cx="2733000" cy="96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98022</a:t>
            </a:r>
            <a:endParaRPr sz="34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33" name="Google Shape;4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8550"/>
            <a:ext cx="411375" cy="4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0"/>
          <p:cNvSpPr/>
          <p:nvPr/>
        </p:nvSpPr>
        <p:spPr>
          <a:xfrm>
            <a:off x="3271486" y="2027745"/>
            <a:ext cx="388075" cy="377395"/>
          </a:xfrm>
          <a:custGeom>
            <a:rect b="b" l="l" r="r" t="t"/>
            <a:pathLst>
              <a:path extrusionOk="0" h="10707" w="11010">
                <a:moveTo>
                  <a:pt x="7459" y="625"/>
                </a:moveTo>
                <a:cubicBezTo>
                  <a:pt x="7477" y="625"/>
                  <a:pt x="7513" y="625"/>
                  <a:pt x="7531" y="661"/>
                </a:cubicBezTo>
                <a:lnTo>
                  <a:pt x="10189" y="3320"/>
                </a:lnTo>
                <a:cubicBezTo>
                  <a:pt x="10225" y="3355"/>
                  <a:pt x="10225" y="3373"/>
                  <a:pt x="10225" y="3391"/>
                </a:cubicBezTo>
                <a:cubicBezTo>
                  <a:pt x="10225" y="3409"/>
                  <a:pt x="10225" y="3445"/>
                  <a:pt x="10189" y="3462"/>
                </a:cubicBezTo>
                <a:lnTo>
                  <a:pt x="9012" y="4658"/>
                </a:lnTo>
                <a:cubicBezTo>
                  <a:pt x="8976" y="4676"/>
                  <a:pt x="8958" y="4676"/>
                  <a:pt x="8940" y="4676"/>
                </a:cubicBezTo>
                <a:cubicBezTo>
                  <a:pt x="8922" y="4676"/>
                  <a:pt x="8887" y="4676"/>
                  <a:pt x="8869" y="4658"/>
                </a:cubicBezTo>
                <a:lnTo>
                  <a:pt x="6192" y="1981"/>
                </a:lnTo>
                <a:cubicBezTo>
                  <a:pt x="6175" y="1964"/>
                  <a:pt x="6175" y="1928"/>
                  <a:pt x="6175" y="1910"/>
                </a:cubicBezTo>
                <a:cubicBezTo>
                  <a:pt x="6175" y="1892"/>
                  <a:pt x="6175" y="1874"/>
                  <a:pt x="6192" y="1839"/>
                </a:cubicBezTo>
                <a:lnTo>
                  <a:pt x="7388" y="661"/>
                </a:lnTo>
                <a:cubicBezTo>
                  <a:pt x="7406" y="625"/>
                  <a:pt x="7441" y="625"/>
                  <a:pt x="7459" y="625"/>
                </a:cubicBezTo>
                <a:close/>
                <a:moveTo>
                  <a:pt x="2303" y="625"/>
                </a:moveTo>
                <a:cubicBezTo>
                  <a:pt x="2731" y="625"/>
                  <a:pt x="3141" y="786"/>
                  <a:pt x="3445" y="1089"/>
                </a:cubicBezTo>
                <a:cubicBezTo>
                  <a:pt x="3891" y="1535"/>
                  <a:pt x="4033" y="2196"/>
                  <a:pt x="3801" y="2784"/>
                </a:cubicBezTo>
                <a:cubicBezTo>
                  <a:pt x="3748" y="2909"/>
                  <a:pt x="3766" y="3034"/>
                  <a:pt x="3855" y="3123"/>
                </a:cubicBezTo>
                <a:lnTo>
                  <a:pt x="5122" y="4390"/>
                </a:lnTo>
                <a:lnTo>
                  <a:pt x="4533" y="4979"/>
                </a:lnTo>
                <a:lnTo>
                  <a:pt x="3266" y="3712"/>
                </a:lnTo>
                <a:cubicBezTo>
                  <a:pt x="3205" y="3651"/>
                  <a:pt x="3128" y="3624"/>
                  <a:pt x="3045" y="3624"/>
                </a:cubicBezTo>
                <a:cubicBezTo>
                  <a:pt x="3006" y="3624"/>
                  <a:pt x="2967" y="3630"/>
                  <a:pt x="2927" y="3641"/>
                </a:cubicBezTo>
                <a:cubicBezTo>
                  <a:pt x="2733" y="3723"/>
                  <a:pt x="2530" y="3763"/>
                  <a:pt x="2330" y="3763"/>
                </a:cubicBezTo>
                <a:cubicBezTo>
                  <a:pt x="1925" y="3763"/>
                  <a:pt x="1531" y="3600"/>
                  <a:pt x="1232" y="3302"/>
                </a:cubicBezTo>
                <a:cubicBezTo>
                  <a:pt x="929" y="2998"/>
                  <a:pt x="768" y="2588"/>
                  <a:pt x="768" y="2160"/>
                </a:cubicBezTo>
                <a:lnTo>
                  <a:pt x="768" y="2160"/>
                </a:lnTo>
                <a:lnTo>
                  <a:pt x="1696" y="2891"/>
                </a:lnTo>
                <a:cubicBezTo>
                  <a:pt x="1753" y="2932"/>
                  <a:pt x="1822" y="2954"/>
                  <a:pt x="1891" y="2954"/>
                </a:cubicBezTo>
                <a:cubicBezTo>
                  <a:pt x="1973" y="2954"/>
                  <a:pt x="2057" y="2923"/>
                  <a:pt x="2124" y="2856"/>
                </a:cubicBezTo>
                <a:lnTo>
                  <a:pt x="2999" y="1981"/>
                </a:lnTo>
                <a:cubicBezTo>
                  <a:pt x="3123" y="1857"/>
                  <a:pt x="3123" y="1678"/>
                  <a:pt x="3034" y="1553"/>
                </a:cubicBezTo>
                <a:lnTo>
                  <a:pt x="2303" y="625"/>
                </a:lnTo>
                <a:close/>
                <a:moveTo>
                  <a:pt x="6870" y="3534"/>
                </a:moveTo>
                <a:lnTo>
                  <a:pt x="7316" y="3980"/>
                </a:lnTo>
                <a:lnTo>
                  <a:pt x="3837" y="7459"/>
                </a:lnTo>
                <a:lnTo>
                  <a:pt x="3391" y="7013"/>
                </a:lnTo>
                <a:lnTo>
                  <a:pt x="6870" y="3534"/>
                </a:lnTo>
                <a:close/>
                <a:moveTo>
                  <a:pt x="2731" y="7227"/>
                </a:moveTo>
                <a:lnTo>
                  <a:pt x="3623" y="8119"/>
                </a:lnTo>
                <a:lnTo>
                  <a:pt x="1839" y="9904"/>
                </a:lnTo>
                <a:cubicBezTo>
                  <a:pt x="1723" y="10020"/>
                  <a:pt x="1562" y="10078"/>
                  <a:pt x="1399" y="10078"/>
                </a:cubicBezTo>
                <a:cubicBezTo>
                  <a:pt x="1237" y="10078"/>
                  <a:pt x="1072" y="10020"/>
                  <a:pt x="947" y="9904"/>
                </a:cubicBezTo>
                <a:cubicBezTo>
                  <a:pt x="840" y="9779"/>
                  <a:pt x="768" y="9618"/>
                  <a:pt x="768" y="9458"/>
                </a:cubicBezTo>
                <a:cubicBezTo>
                  <a:pt x="768" y="9279"/>
                  <a:pt x="840" y="9136"/>
                  <a:pt x="947" y="9011"/>
                </a:cubicBezTo>
                <a:lnTo>
                  <a:pt x="2731" y="7227"/>
                </a:lnTo>
                <a:close/>
                <a:moveTo>
                  <a:pt x="6460" y="5728"/>
                </a:moveTo>
                <a:lnTo>
                  <a:pt x="7727" y="6995"/>
                </a:lnTo>
                <a:cubicBezTo>
                  <a:pt x="7788" y="7056"/>
                  <a:pt x="7865" y="7084"/>
                  <a:pt x="7948" y="7084"/>
                </a:cubicBezTo>
                <a:cubicBezTo>
                  <a:pt x="7987" y="7084"/>
                  <a:pt x="8026" y="7078"/>
                  <a:pt x="8066" y="7067"/>
                </a:cubicBezTo>
                <a:cubicBezTo>
                  <a:pt x="8261" y="6984"/>
                  <a:pt x="8463" y="6944"/>
                  <a:pt x="8663" y="6944"/>
                </a:cubicBezTo>
                <a:cubicBezTo>
                  <a:pt x="9068" y="6944"/>
                  <a:pt x="9462" y="7107"/>
                  <a:pt x="9761" y="7406"/>
                </a:cubicBezTo>
                <a:cubicBezTo>
                  <a:pt x="10064" y="7709"/>
                  <a:pt x="10225" y="8119"/>
                  <a:pt x="10225" y="8548"/>
                </a:cubicBezTo>
                <a:lnTo>
                  <a:pt x="9297" y="7816"/>
                </a:lnTo>
                <a:cubicBezTo>
                  <a:pt x="9240" y="7775"/>
                  <a:pt x="9171" y="7753"/>
                  <a:pt x="9102" y="7753"/>
                </a:cubicBezTo>
                <a:cubicBezTo>
                  <a:pt x="9020" y="7753"/>
                  <a:pt x="8936" y="7784"/>
                  <a:pt x="8869" y="7852"/>
                </a:cubicBezTo>
                <a:lnTo>
                  <a:pt x="7994" y="8726"/>
                </a:lnTo>
                <a:cubicBezTo>
                  <a:pt x="7870" y="8851"/>
                  <a:pt x="7870" y="9029"/>
                  <a:pt x="7959" y="9154"/>
                </a:cubicBezTo>
                <a:lnTo>
                  <a:pt x="8690" y="10082"/>
                </a:lnTo>
                <a:cubicBezTo>
                  <a:pt x="8262" y="10082"/>
                  <a:pt x="7852" y="9921"/>
                  <a:pt x="7548" y="9618"/>
                </a:cubicBezTo>
                <a:cubicBezTo>
                  <a:pt x="7102" y="9172"/>
                  <a:pt x="6960" y="8512"/>
                  <a:pt x="7209" y="7923"/>
                </a:cubicBezTo>
                <a:cubicBezTo>
                  <a:pt x="7245" y="7798"/>
                  <a:pt x="7227" y="7673"/>
                  <a:pt x="7138" y="7584"/>
                </a:cubicBezTo>
                <a:lnTo>
                  <a:pt x="5871" y="6317"/>
                </a:lnTo>
                <a:lnTo>
                  <a:pt x="6460" y="5728"/>
                </a:lnTo>
                <a:close/>
                <a:moveTo>
                  <a:pt x="7459" y="1"/>
                </a:moveTo>
                <a:cubicBezTo>
                  <a:pt x="7272" y="1"/>
                  <a:pt x="7084" y="72"/>
                  <a:pt x="6942" y="215"/>
                </a:cubicBezTo>
                <a:lnTo>
                  <a:pt x="5764" y="1393"/>
                </a:lnTo>
                <a:cubicBezTo>
                  <a:pt x="5479" y="1678"/>
                  <a:pt x="5479" y="2142"/>
                  <a:pt x="5764" y="2428"/>
                </a:cubicBezTo>
                <a:lnTo>
                  <a:pt x="6424" y="3106"/>
                </a:lnTo>
                <a:lnTo>
                  <a:pt x="5586" y="3944"/>
                </a:lnTo>
                <a:lnTo>
                  <a:pt x="4462" y="2820"/>
                </a:lnTo>
                <a:cubicBezTo>
                  <a:pt x="4676" y="2053"/>
                  <a:pt x="4479" y="1214"/>
                  <a:pt x="3909" y="643"/>
                </a:cubicBezTo>
                <a:cubicBezTo>
                  <a:pt x="3475" y="222"/>
                  <a:pt x="2913" y="2"/>
                  <a:pt x="2341" y="2"/>
                </a:cubicBezTo>
                <a:cubicBezTo>
                  <a:pt x="2113" y="2"/>
                  <a:pt x="1884" y="37"/>
                  <a:pt x="1660" y="108"/>
                </a:cubicBezTo>
                <a:cubicBezTo>
                  <a:pt x="1589" y="126"/>
                  <a:pt x="1535" y="179"/>
                  <a:pt x="1500" y="215"/>
                </a:cubicBezTo>
                <a:cubicBezTo>
                  <a:pt x="1411" y="340"/>
                  <a:pt x="1411" y="501"/>
                  <a:pt x="1500" y="608"/>
                </a:cubicBezTo>
                <a:lnTo>
                  <a:pt x="2374" y="1732"/>
                </a:lnTo>
                <a:lnTo>
                  <a:pt x="1874" y="2213"/>
                </a:lnTo>
                <a:lnTo>
                  <a:pt x="750" y="1357"/>
                </a:lnTo>
                <a:cubicBezTo>
                  <a:pt x="703" y="1309"/>
                  <a:pt x="639" y="1286"/>
                  <a:pt x="576" y="1286"/>
                </a:cubicBezTo>
                <a:cubicBezTo>
                  <a:pt x="544" y="1286"/>
                  <a:pt x="512" y="1292"/>
                  <a:pt x="483" y="1303"/>
                </a:cubicBezTo>
                <a:cubicBezTo>
                  <a:pt x="376" y="1321"/>
                  <a:pt x="304" y="1393"/>
                  <a:pt x="269" y="1500"/>
                </a:cubicBezTo>
                <a:cubicBezTo>
                  <a:pt x="1" y="2303"/>
                  <a:pt x="197" y="3159"/>
                  <a:pt x="804" y="3748"/>
                </a:cubicBezTo>
                <a:cubicBezTo>
                  <a:pt x="1222" y="4166"/>
                  <a:pt x="1785" y="4393"/>
                  <a:pt x="2357" y="4393"/>
                </a:cubicBezTo>
                <a:cubicBezTo>
                  <a:pt x="2566" y="4393"/>
                  <a:pt x="2776" y="4363"/>
                  <a:pt x="2981" y="4301"/>
                </a:cubicBezTo>
                <a:lnTo>
                  <a:pt x="4105" y="5425"/>
                </a:lnTo>
                <a:lnTo>
                  <a:pt x="2963" y="6567"/>
                </a:lnTo>
                <a:cubicBezTo>
                  <a:pt x="2909" y="6513"/>
                  <a:pt x="2820" y="6478"/>
                  <a:pt x="2731" y="6478"/>
                </a:cubicBezTo>
                <a:cubicBezTo>
                  <a:pt x="2660" y="6478"/>
                  <a:pt x="2570" y="6513"/>
                  <a:pt x="2517" y="6567"/>
                </a:cubicBezTo>
                <a:lnTo>
                  <a:pt x="518" y="8565"/>
                </a:lnTo>
                <a:cubicBezTo>
                  <a:pt x="286" y="8797"/>
                  <a:pt x="162" y="9119"/>
                  <a:pt x="162" y="9458"/>
                </a:cubicBezTo>
                <a:cubicBezTo>
                  <a:pt x="162" y="9797"/>
                  <a:pt x="286" y="10100"/>
                  <a:pt x="518" y="10332"/>
                </a:cubicBezTo>
                <a:cubicBezTo>
                  <a:pt x="768" y="10582"/>
                  <a:pt x="1089" y="10707"/>
                  <a:pt x="1411" y="10707"/>
                </a:cubicBezTo>
                <a:cubicBezTo>
                  <a:pt x="1732" y="10707"/>
                  <a:pt x="2053" y="10582"/>
                  <a:pt x="2303" y="10332"/>
                </a:cubicBezTo>
                <a:lnTo>
                  <a:pt x="4283" y="8351"/>
                </a:lnTo>
                <a:cubicBezTo>
                  <a:pt x="4408" y="8226"/>
                  <a:pt x="4408" y="8030"/>
                  <a:pt x="4283" y="7905"/>
                </a:cubicBezTo>
                <a:lnTo>
                  <a:pt x="5425" y="6763"/>
                </a:lnTo>
                <a:lnTo>
                  <a:pt x="6567" y="7887"/>
                </a:lnTo>
                <a:cubicBezTo>
                  <a:pt x="6335" y="8655"/>
                  <a:pt x="6531" y="9493"/>
                  <a:pt x="7102" y="10064"/>
                </a:cubicBezTo>
                <a:cubicBezTo>
                  <a:pt x="7531" y="10475"/>
                  <a:pt x="8084" y="10707"/>
                  <a:pt x="8655" y="10707"/>
                </a:cubicBezTo>
                <a:cubicBezTo>
                  <a:pt x="8887" y="10707"/>
                  <a:pt x="9119" y="10671"/>
                  <a:pt x="9351" y="10599"/>
                </a:cubicBezTo>
                <a:cubicBezTo>
                  <a:pt x="9422" y="10582"/>
                  <a:pt x="9475" y="10528"/>
                  <a:pt x="9511" y="10492"/>
                </a:cubicBezTo>
                <a:cubicBezTo>
                  <a:pt x="9600" y="10367"/>
                  <a:pt x="9600" y="10207"/>
                  <a:pt x="9511" y="10100"/>
                </a:cubicBezTo>
                <a:lnTo>
                  <a:pt x="8637" y="8976"/>
                </a:lnTo>
                <a:lnTo>
                  <a:pt x="9136" y="8494"/>
                </a:lnTo>
                <a:lnTo>
                  <a:pt x="10260" y="9350"/>
                </a:lnTo>
                <a:cubicBezTo>
                  <a:pt x="10308" y="9398"/>
                  <a:pt x="10372" y="9422"/>
                  <a:pt x="10435" y="9422"/>
                </a:cubicBezTo>
                <a:cubicBezTo>
                  <a:pt x="10467" y="9422"/>
                  <a:pt x="10498" y="9416"/>
                  <a:pt x="10528" y="9404"/>
                </a:cubicBezTo>
                <a:cubicBezTo>
                  <a:pt x="10635" y="9386"/>
                  <a:pt x="10707" y="9315"/>
                  <a:pt x="10742" y="9208"/>
                </a:cubicBezTo>
                <a:cubicBezTo>
                  <a:pt x="11010" y="8405"/>
                  <a:pt x="10814" y="7548"/>
                  <a:pt x="10207" y="6960"/>
                </a:cubicBezTo>
                <a:cubicBezTo>
                  <a:pt x="9789" y="6541"/>
                  <a:pt x="9226" y="6314"/>
                  <a:pt x="8654" y="6314"/>
                </a:cubicBezTo>
                <a:cubicBezTo>
                  <a:pt x="8445" y="6314"/>
                  <a:pt x="8235" y="6344"/>
                  <a:pt x="8030" y="6406"/>
                </a:cubicBezTo>
                <a:lnTo>
                  <a:pt x="6906" y="5282"/>
                </a:lnTo>
                <a:lnTo>
                  <a:pt x="7763" y="4426"/>
                </a:lnTo>
                <a:lnTo>
                  <a:pt x="8423" y="5086"/>
                </a:lnTo>
                <a:cubicBezTo>
                  <a:pt x="8548" y="5211"/>
                  <a:pt x="8690" y="5282"/>
                  <a:pt x="8869" y="5300"/>
                </a:cubicBezTo>
                <a:cubicBezTo>
                  <a:pt x="8892" y="5302"/>
                  <a:pt x="8915" y="5303"/>
                  <a:pt x="8938" y="5303"/>
                </a:cubicBezTo>
                <a:cubicBezTo>
                  <a:pt x="9143" y="5303"/>
                  <a:pt x="9329" y="5231"/>
                  <a:pt x="9458" y="5086"/>
                </a:cubicBezTo>
                <a:lnTo>
                  <a:pt x="10653" y="3908"/>
                </a:lnTo>
                <a:cubicBezTo>
                  <a:pt x="10939" y="3623"/>
                  <a:pt x="10939" y="3159"/>
                  <a:pt x="10653" y="2874"/>
                </a:cubicBezTo>
                <a:lnTo>
                  <a:pt x="7977" y="215"/>
                </a:lnTo>
                <a:cubicBezTo>
                  <a:pt x="7834" y="72"/>
                  <a:pt x="7647" y="1"/>
                  <a:pt x="74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50"/>
          <p:cNvGrpSpPr/>
          <p:nvPr/>
        </p:nvGrpSpPr>
        <p:grpSpPr>
          <a:xfrm>
            <a:off x="1270684" y="2027772"/>
            <a:ext cx="381721" cy="377347"/>
            <a:chOff x="6756130" y="2664986"/>
            <a:chExt cx="312989" cy="309377"/>
          </a:xfrm>
        </p:grpSpPr>
        <p:sp>
          <p:nvSpPr>
            <p:cNvPr id="436" name="Google Shape;436;p50"/>
            <p:cNvSpPr/>
            <p:nvPr/>
          </p:nvSpPr>
          <p:spPr>
            <a:xfrm>
              <a:off x="6862329" y="2701079"/>
              <a:ext cx="101112" cy="101604"/>
            </a:xfrm>
            <a:custGeom>
              <a:rect b="b" l="l" r="r" t="t"/>
              <a:pathLst>
                <a:path extrusionOk="0" h="3516" w="3499">
                  <a:moveTo>
                    <a:pt x="1749" y="643"/>
                  </a:moveTo>
                  <a:cubicBezTo>
                    <a:pt x="2356" y="643"/>
                    <a:pt x="2874" y="1142"/>
                    <a:pt x="2874" y="1749"/>
                  </a:cubicBezTo>
                  <a:cubicBezTo>
                    <a:pt x="2874" y="2373"/>
                    <a:pt x="2356" y="2873"/>
                    <a:pt x="1749" y="2873"/>
                  </a:cubicBezTo>
                  <a:cubicBezTo>
                    <a:pt x="1125" y="2873"/>
                    <a:pt x="625" y="2373"/>
                    <a:pt x="625" y="1749"/>
                  </a:cubicBezTo>
                  <a:cubicBezTo>
                    <a:pt x="625" y="1142"/>
                    <a:pt x="1125" y="643"/>
                    <a:pt x="1749" y="643"/>
                  </a:cubicBezTo>
                  <a:close/>
                  <a:moveTo>
                    <a:pt x="1749" y="0"/>
                  </a:moveTo>
                  <a:cubicBezTo>
                    <a:pt x="786" y="0"/>
                    <a:pt x="1" y="785"/>
                    <a:pt x="1" y="1749"/>
                  </a:cubicBezTo>
                  <a:cubicBezTo>
                    <a:pt x="1" y="2730"/>
                    <a:pt x="786" y="3515"/>
                    <a:pt x="1749" y="3515"/>
                  </a:cubicBezTo>
                  <a:cubicBezTo>
                    <a:pt x="2713" y="3515"/>
                    <a:pt x="3498" y="2730"/>
                    <a:pt x="3498" y="1749"/>
                  </a:cubicBezTo>
                  <a:cubicBezTo>
                    <a:pt x="3498" y="785"/>
                    <a:pt x="2713" y="0"/>
                    <a:pt x="1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6756130" y="2664986"/>
              <a:ext cx="312989" cy="309377"/>
            </a:xfrm>
            <a:custGeom>
              <a:rect b="b" l="l" r="r" t="t"/>
              <a:pathLst>
                <a:path extrusionOk="0" h="10706" w="10831">
                  <a:moveTo>
                    <a:pt x="3872" y="6102"/>
                  </a:moveTo>
                  <a:lnTo>
                    <a:pt x="4586" y="7191"/>
                  </a:lnTo>
                  <a:lnTo>
                    <a:pt x="4586" y="7191"/>
                  </a:lnTo>
                  <a:lnTo>
                    <a:pt x="2570" y="6370"/>
                  </a:lnTo>
                  <a:lnTo>
                    <a:pt x="2623" y="6102"/>
                  </a:lnTo>
                  <a:close/>
                  <a:moveTo>
                    <a:pt x="8208" y="6102"/>
                  </a:moveTo>
                  <a:lnTo>
                    <a:pt x="8261" y="6370"/>
                  </a:lnTo>
                  <a:lnTo>
                    <a:pt x="6245" y="7191"/>
                  </a:lnTo>
                  <a:lnTo>
                    <a:pt x="6977" y="6102"/>
                  </a:lnTo>
                  <a:close/>
                  <a:moveTo>
                    <a:pt x="5424" y="625"/>
                  </a:moveTo>
                  <a:cubicBezTo>
                    <a:pt x="6317" y="625"/>
                    <a:pt x="7102" y="1089"/>
                    <a:pt x="7512" y="1874"/>
                  </a:cubicBezTo>
                  <a:cubicBezTo>
                    <a:pt x="7940" y="2659"/>
                    <a:pt x="7905" y="3569"/>
                    <a:pt x="7405" y="4318"/>
                  </a:cubicBezTo>
                  <a:lnTo>
                    <a:pt x="5424" y="7316"/>
                  </a:lnTo>
                  <a:lnTo>
                    <a:pt x="3444" y="4318"/>
                  </a:lnTo>
                  <a:cubicBezTo>
                    <a:pt x="2944" y="3569"/>
                    <a:pt x="2909" y="2659"/>
                    <a:pt x="3319" y="1874"/>
                  </a:cubicBezTo>
                  <a:cubicBezTo>
                    <a:pt x="3747" y="1089"/>
                    <a:pt x="4532" y="625"/>
                    <a:pt x="5424" y="625"/>
                  </a:cubicBezTo>
                  <a:close/>
                  <a:moveTo>
                    <a:pt x="8404" y="6995"/>
                  </a:moveTo>
                  <a:lnTo>
                    <a:pt x="8708" y="8386"/>
                  </a:lnTo>
                  <a:lnTo>
                    <a:pt x="7405" y="7405"/>
                  </a:lnTo>
                  <a:lnTo>
                    <a:pt x="8404" y="6995"/>
                  </a:lnTo>
                  <a:close/>
                  <a:moveTo>
                    <a:pt x="2445" y="6995"/>
                  </a:moveTo>
                  <a:lnTo>
                    <a:pt x="3355" y="7369"/>
                  </a:lnTo>
                  <a:lnTo>
                    <a:pt x="2712" y="8814"/>
                  </a:lnTo>
                  <a:lnTo>
                    <a:pt x="2052" y="8814"/>
                  </a:lnTo>
                  <a:lnTo>
                    <a:pt x="2445" y="6995"/>
                  </a:lnTo>
                  <a:close/>
                  <a:moveTo>
                    <a:pt x="3926" y="7601"/>
                  </a:moveTo>
                  <a:lnTo>
                    <a:pt x="5103" y="8083"/>
                  </a:lnTo>
                  <a:lnTo>
                    <a:pt x="5103" y="8814"/>
                  </a:lnTo>
                  <a:lnTo>
                    <a:pt x="3390" y="8814"/>
                  </a:lnTo>
                  <a:lnTo>
                    <a:pt x="3926" y="7601"/>
                  </a:lnTo>
                  <a:close/>
                  <a:moveTo>
                    <a:pt x="6727" y="7673"/>
                  </a:moveTo>
                  <a:lnTo>
                    <a:pt x="8244" y="8814"/>
                  </a:lnTo>
                  <a:lnTo>
                    <a:pt x="5728" y="8814"/>
                  </a:lnTo>
                  <a:lnTo>
                    <a:pt x="5728" y="8083"/>
                  </a:lnTo>
                  <a:lnTo>
                    <a:pt x="6727" y="7673"/>
                  </a:lnTo>
                  <a:close/>
                  <a:moveTo>
                    <a:pt x="8493" y="4853"/>
                  </a:moveTo>
                  <a:cubicBezTo>
                    <a:pt x="8922" y="4853"/>
                    <a:pt x="9314" y="5157"/>
                    <a:pt x="9403" y="5585"/>
                  </a:cubicBezTo>
                  <a:lnTo>
                    <a:pt x="10117" y="8939"/>
                  </a:lnTo>
                  <a:cubicBezTo>
                    <a:pt x="10188" y="9207"/>
                    <a:pt x="10117" y="9493"/>
                    <a:pt x="9939" y="9724"/>
                  </a:cubicBezTo>
                  <a:cubicBezTo>
                    <a:pt x="9760" y="9939"/>
                    <a:pt x="9493" y="10081"/>
                    <a:pt x="9207" y="10081"/>
                  </a:cubicBezTo>
                  <a:lnTo>
                    <a:pt x="1642" y="10081"/>
                  </a:lnTo>
                  <a:cubicBezTo>
                    <a:pt x="1356" y="10081"/>
                    <a:pt x="1089" y="9939"/>
                    <a:pt x="910" y="9724"/>
                  </a:cubicBezTo>
                  <a:cubicBezTo>
                    <a:pt x="732" y="9493"/>
                    <a:pt x="660" y="9207"/>
                    <a:pt x="714" y="8939"/>
                  </a:cubicBezTo>
                  <a:lnTo>
                    <a:pt x="1428" y="5585"/>
                  </a:lnTo>
                  <a:cubicBezTo>
                    <a:pt x="1517" y="5157"/>
                    <a:pt x="1909" y="4853"/>
                    <a:pt x="2356" y="4853"/>
                  </a:cubicBezTo>
                  <a:lnTo>
                    <a:pt x="3034" y="4853"/>
                  </a:lnTo>
                  <a:lnTo>
                    <a:pt x="3444" y="5478"/>
                  </a:lnTo>
                  <a:lnTo>
                    <a:pt x="2373" y="5478"/>
                  </a:lnTo>
                  <a:cubicBezTo>
                    <a:pt x="2231" y="5478"/>
                    <a:pt x="2106" y="5567"/>
                    <a:pt x="2070" y="5728"/>
                  </a:cubicBezTo>
                  <a:lnTo>
                    <a:pt x="1356" y="9064"/>
                  </a:lnTo>
                  <a:cubicBezTo>
                    <a:pt x="1321" y="9189"/>
                    <a:pt x="1374" y="9332"/>
                    <a:pt x="1499" y="9403"/>
                  </a:cubicBezTo>
                  <a:cubicBezTo>
                    <a:pt x="1553" y="9439"/>
                    <a:pt x="1606" y="9439"/>
                    <a:pt x="1660" y="9439"/>
                  </a:cubicBezTo>
                  <a:lnTo>
                    <a:pt x="9171" y="9439"/>
                  </a:lnTo>
                  <a:cubicBezTo>
                    <a:pt x="9243" y="9439"/>
                    <a:pt x="9296" y="9439"/>
                    <a:pt x="9350" y="9403"/>
                  </a:cubicBezTo>
                  <a:cubicBezTo>
                    <a:pt x="9457" y="9332"/>
                    <a:pt x="9510" y="9189"/>
                    <a:pt x="9493" y="9064"/>
                  </a:cubicBezTo>
                  <a:lnTo>
                    <a:pt x="8779" y="5728"/>
                  </a:lnTo>
                  <a:cubicBezTo>
                    <a:pt x="8743" y="5567"/>
                    <a:pt x="8618" y="5478"/>
                    <a:pt x="8458" y="5478"/>
                  </a:cubicBezTo>
                  <a:lnTo>
                    <a:pt x="7387" y="5478"/>
                  </a:lnTo>
                  <a:lnTo>
                    <a:pt x="7798" y="4853"/>
                  </a:lnTo>
                  <a:close/>
                  <a:moveTo>
                    <a:pt x="5424" y="0"/>
                  </a:moveTo>
                  <a:cubicBezTo>
                    <a:pt x="4854" y="0"/>
                    <a:pt x="4300" y="143"/>
                    <a:pt x="3836" y="446"/>
                  </a:cubicBezTo>
                  <a:cubicBezTo>
                    <a:pt x="3390" y="714"/>
                    <a:pt x="3016" y="1106"/>
                    <a:pt x="2766" y="1570"/>
                  </a:cubicBezTo>
                  <a:cubicBezTo>
                    <a:pt x="2516" y="2052"/>
                    <a:pt x="2391" y="2570"/>
                    <a:pt x="2409" y="3087"/>
                  </a:cubicBezTo>
                  <a:cubicBezTo>
                    <a:pt x="2427" y="3480"/>
                    <a:pt x="2516" y="3854"/>
                    <a:pt x="2659" y="4211"/>
                  </a:cubicBezTo>
                  <a:lnTo>
                    <a:pt x="2356" y="4211"/>
                  </a:lnTo>
                  <a:cubicBezTo>
                    <a:pt x="1999" y="4211"/>
                    <a:pt x="1642" y="4336"/>
                    <a:pt x="1374" y="4568"/>
                  </a:cubicBezTo>
                  <a:cubicBezTo>
                    <a:pt x="1089" y="4800"/>
                    <a:pt x="892" y="5103"/>
                    <a:pt x="821" y="5460"/>
                  </a:cubicBezTo>
                  <a:lnTo>
                    <a:pt x="107" y="8797"/>
                  </a:lnTo>
                  <a:cubicBezTo>
                    <a:pt x="0" y="9261"/>
                    <a:pt x="125" y="9742"/>
                    <a:pt x="411" y="10117"/>
                  </a:cubicBezTo>
                  <a:cubicBezTo>
                    <a:pt x="714" y="10492"/>
                    <a:pt x="1160" y="10706"/>
                    <a:pt x="1642" y="10706"/>
                  </a:cubicBezTo>
                  <a:lnTo>
                    <a:pt x="9207" y="10706"/>
                  </a:lnTo>
                  <a:cubicBezTo>
                    <a:pt x="9671" y="10706"/>
                    <a:pt x="10117" y="10492"/>
                    <a:pt x="10420" y="10117"/>
                  </a:cubicBezTo>
                  <a:cubicBezTo>
                    <a:pt x="10724" y="9742"/>
                    <a:pt x="10831" y="9261"/>
                    <a:pt x="10742" y="8797"/>
                  </a:cubicBezTo>
                  <a:lnTo>
                    <a:pt x="10028" y="5460"/>
                  </a:lnTo>
                  <a:cubicBezTo>
                    <a:pt x="9939" y="5103"/>
                    <a:pt x="9742" y="4800"/>
                    <a:pt x="9475" y="4568"/>
                  </a:cubicBezTo>
                  <a:cubicBezTo>
                    <a:pt x="9189" y="4336"/>
                    <a:pt x="8850" y="4211"/>
                    <a:pt x="8493" y="4211"/>
                  </a:cubicBezTo>
                  <a:lnTo>
                    <a:pt x="8172" y="4211"/>
                  </a:lnTo>
                  <a:cubicBezTo>
                    <a:pt x="8333" y="3854"/>
                    <a:pt x="8422" y="3480"/>
                    <a:pt x="8422" y="3087"/>
                  </a:cubicBezTo>
                  <a:cubicBezTo>
                    <a:pt x="8440" y="2570"/>
                    <a:pt x="8315" y="2052"/>
                    <a:pt x="8065" y="1570"/>
                  </a:cubicBezTo>
                  <a:cubicBezTo>
                    <a:pt x="7815" y="1106"/>
                    <a:pt x="7459" y="714"/>
                    <a:pt x="7012" y="446"/>
                  </a:cubicBezTo>
                  <a:cubicBezTo>
                    <a:pt x="6531" y="143"/>
                    <a:pt x="5995" y="0"/>
                    <a:pt x="5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50"/>
          <p:cNvSpPr/>
          <p:nvPr/>
        </p:nvSpPr>
        <p:spPr>
          <a:xfrm>
            <a:off x="1011414" y="1784009"/>
            <a:ext cx="900300" cy="900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0"/>
          <p:cNvSpPr/>
          <p:nvPr/>
        </p:nvSpPr>
        <p:spPr>
          <a:xfrm rot="5400000">
            <a:off x="974057" y="1746649"/>
            <a:ext cx="975000" cy="975000"/>
          </a:xfrm>
          <a:prstGeom prst="blockArc">
            <a:avLst>
              <a:gd fmla="val 10800000" name="adj1"/>
              <a:gd fmla="val 20688333" name="adj2"/>
              <a:gd fmla="val 8963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/>
          <p:nvPr/>
        </p:nvSpPr>
        <p:spPr>
          <a:xfrm>
            <a:off x="1011414" y="1784009"/>
            <a:ext cx="900300" cy="900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1"/>
          <p:cNvSpPr/>
          <p:nvPr/>
        </p:nvSpPr>
        <p:spPr>
          <a:xfrm rot="5400000">
            <a:off x="974057" y="1746649"/>
            <a:ext cx="975000" cy="975000"/>
          </a:xfrm>
          <a:prstGeom prst="blockArc">
            <a:avLst>
              <a:gd fmla="val 10800000" name="adj1"/>
              <a:gd fmla="val 20688333" name="adj2"/>
              <a:gd fmla="val 8963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1"/>
          <p:cNvSpPr/>
          <p:nvPr/>
        </p:nvSpPr>
        <p:spPr>
          <a:xfrm>
            <a:off x="3015389" y="1787459"/>
            <a:ext cx="900300" cy="900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47" name="Google Shape;447;p51"/>
          <p:cNvSpPr/>
          <p:nvPr/>
        </p:nvSpPr>
        <p:spPr>
          <a:xfrm rot="5400000">
            <a:off x="2978031" y="1750099"/>
            <a:ext cx="975000" cy="975000"/>
          </a:xfrm>
          <a:prstGeom prst="blockArc">
            <a:avLst>
              <a:gd fmla="val 10800000" name="adj1"/>
              <a:gd fmla="val 910471" name="adj2"/>
              <a:gd fmla="val 760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1"/>
          <p:cNvSpPr/>
          <p:nvPr/>
        </p:nvSpPr>
        <p:spPr>
          <a:xfrm>
            <a:off x="5698500" y="1826341"/>
            <a:ext cx="1959900" cy="1581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 2: Federal Way</a:t>
            </a:r>
            <a:endParaRPr/>
          </a:p>
        </p:txBody>
      </p:sp>
      <p:sp>
        <p:nvSpPr>
          <p:cNvPr id="450" name="Google Shape;450;p51"/>
          <p:cNvSpPr txBox="1"/>
          <p:nvPr/>
        </p:nvSpPr>
        <p:spPr>
          <a:xfrm>
            <a:off x="720000" y="1203567"/>
            <a:ext cx="38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View / Grade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4752450" y="2840107"/>
            <a:ext cx="38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Zipcode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4572000" y="1203567"/>
            <a:ext cx="38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Square Footage</a:t>
            </a:r>
            <a:endParaRPr sz="17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53" name="Google Shape;453;p51"/>
          <p:cNvSpPr txBox="1"/>
          <p:nvPr/>
        </p:nvSpPr>
        <p:spPr>
          <a:xfrm>
            <a:off x="1279500" y="3244018"/>
            <a:ext cx="2733000" cy="96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$652,313</a:t>
            </a:r>
            <a:endParaRPr sz="34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54" name="Google Shape;454;p51"/>
          <p:cNvSpPr txBox="1"/>
          <p:nvPr/>
        </p:nvSpPr>
        <p:spPr>
          <a:xfrm>
            <a:off x="1279500" y="4331850"/>
            <a:ext cx="2733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Estimated Price for Building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5" name="Google Shape;455;p51"/>
          <p:cNvSpPr txBox="1"/>
          <p:nvPr/>
        </p:nvSpPr>
        <p:spPr>
          <a:xfrm>
            <a:off x="597375" y="2875200"/>
            <a:ext cx="1581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Good </a:t>
            </a: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View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56" name="Google Shape;456;p51"/>
          <p:cNvSpPr txBox="1"/>
          <p:nvPr/>
        </p:nvSpPr>
        <p:spPr>
          <a:xfrm>
            <a:off x="2521124" y="2875200"/>
            <a:ext cx="2106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Fair </a:t>
            </a: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Quality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57" name="Google Shape;457;p51"/>
          <p:cNvSpPr/>
          <p:nvPr/>
        </p:nvSpPr>
        <p:spPr>
          <a:xfrm>
            <a:off x="6389226" y="1831600"/>
            <a:ext cx="1050900" cy="1464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51"/>
          <p:cNvCxnSpPr/>
          <p:nvPr/>
        </p:nvCxnSpPr>
        <p:spPr>
          <a:xfrm>
            <a:off x="1055250" y="1557679"/>
            <a:ext cx="318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1"/>
          <p:cNvCxnSpPr/>
          <p:nvPr/>
        </p:nvCxnSpPr>
        <p:spPr>
          <a:xfrm>
            <a:off x="4907250" y="1557679"/>
            <a:ext cx="318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1"/>
          <p:cNvCxnSpPr/>
          <p:nvPr/>
        </p:nvCxnSpPr>
        <p:spPr>
          <a:xfrm>
            <a:off x="5087700" y="3244029"/>
            <a:ext cx="318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51"/>
          <p:cNvSpPr txBox="1"/>
          <p:nvPr/>
        </p:nvSpPr>
        <p:spPr>
          <a:xfrm>
            <a:off x="5311950" y="3331143"/>
            <a:ext cx="2733000" cy="96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98023</a:t>
            </a:r>
            <a:endParaRPr sz="34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62" name="Google Shape;4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51725"/>
            <a:ext cx="478200" cy="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1"/>
          <p:cNvSpPr txBox="1"/>
          <p:nvPr/>
        </p:nvSpPr>
        <p:spPr>
          <a:xfrm>
            <a:off x="5568425" y="2142275"/>
            <a:ext cx="2319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2100 sqft median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64" name="Google Shape;464;p51"/>
          <p:cNvSpPr/>
          <p:nvPr/>
        </p:nvSpPr>
        <p:spPr>
          <a:xfrm>
            <a:off x="3271486" y="2027745"/>
            <a:ext cx="388075" cy="377395"/>
          </a:xfrm>
          <a:custGeom>
            <a:rect b="b" l="l" r="r" t="t"/>
            <a:pathLst>
              <a:path extrusionOk="0" h="10707" w="11010">
                <a:moveTo>
                  <a:pt x="7459" y="625"/>
                </a:moveTo>
                <a:cubicBezTo>
                  <a:pt x="7477" y="625"/>
                  <a:pt x="7513" y="625"/>
                  <a:pt x="7531" y="661"/>
                </a:cubicBezTo>
                <a:lnTo>
                  <a:pt x="10189" y="3320"/>
                </a:lnTo>
                <a:cubicBezTo>
                  <a:pt x="10225" y="3355"/>
                  <a:pt x="10225" y="3373"/>
                  <a:pt x="10225" y="3391"/>
                </a:cubicBezTo>
                <a:cubicBezTo>
                  <a:pt x="10225" y="3409"/>
                  <a:pt x="10225" y="3445"/>
                  <a:pt x="10189" y="3462"/>
                </a:cubicBezTo>
                <a:lnTo>
                  <a:pt x="9012" y="4658"/>
                </a:lnTo>
                <a:cubicBezTo>
                  <a:pt x="8976" y="4676"/>
                  <a:pt x="8958" y="4676"/>
                  <a:pt x="8940" y="4676"/>
                </a:cubicBezTo>
                <a:cubicBezTo>
                  <a:pt x="8922" y="4676"/>
                  <a:pt x="8887" y="4676"/>
                  <a:pt x="8869" y="4658"/>
                </a:cubicBezTo>
                <a:lnTo>
                  <a:pt x="6192" y="1981"/>
                </a:lnTo>
                <a:cubicBezTo>
                  <a:pt x="6175" y="1964"/>
                  <a:pt x="6175" y="1928"/>
                  <a:pt x="6175" y="1910"/>
                </a:cubicBezTo>
                <a:cubicBezTo>
                  <a:pt x="6175" y="1892"/>
                  <a:pt x="6175" y="1874"/>
                  <a:pt x="6192" y="1839"/>
                </a:cubicBezTo>
                <a:lnTo>
                  <a:pt x="7388" y="661"/>
                </a:lnTo>
                <a:cubicBezTo>
                  <a:pt x="7406" y="625"/>
                  <a:pt x="7441" y="625"/>
                  <a:pt x="7459" y="625"/>
                </a:cubicBezTo>
                <a:close/>
                <a:moveTo>
                  <a:pt x="2303" y="625"/>
                </a:moveTo>
                <a:cubicBezTo>
                  <a:pt x="2731" y="625"/>
                  <a:pt x="3141" y="786"/>
                  <a:pt x="3445" y="1089"/>
                </a:cubicBezTo>
                <a:cubicBezTo>
                  <a:pt x="3891" y="1535"/>
                  <a:pt x="4033" y="2196"/>
                  <a:pt x="3801" y="2784"/>
                </a:cubicBezTo>
                <a:cubicBezTo>
                  <a:pt x="3748" y="2909"/>
                  <a:pt x="3766" y="3034"/>
                  <a:pt x="3855" y="3123"/>
                </a:cubicBezTo>
                <a:lnTo>
                  <a:pt x="5122" y="4390"/>
                </a:lnTo>
                <a:lnTo>
                  <a:pt x="4533" y="4979"/>
                </a:lnTo>
                <a:lnTo>
                  <a:pt x="3266" y="3712"/>
                </a:lnTo>
                <a:cubicBezTo>
                  <a:pt x="3205" y="3651"/>
                  <a:pt x="3128" y="3624"/>
                  <a:pt x="3045" y="3624"/>
                </a:cubicBezTo>
                <a:cubicBezTo>
                  <a:pt x="3006" y="3624"/>
                  <a:pt x="2967" y="3630"/>
                  <a:pt x="2927" y="3641"/>
                </a:cubicBezTo>
                <a:cubicBezTo>
                  <a:pt x="2733" y="3723"/>
                  <a:pt x="2530" y="3763"/>
                  <a:pt x="2330" y="3763"/>
                </a:cubicBezTo>
                <a:cubicBezTo>
                  <a:pt x="1925" y="3763"/>
                  <a:pt x="1531" y="3600"/>
                  <a:pt x="1232" y="3302"/>
                </a:cubicBezTo>
                <a:cubicBezTo>
                  <a:pt x="929" y="2998"/>
                  <a:pt x="768" y="2588"/>
                  <a:pt x="768" y="2160"/>
                </a:cubicBezTo>
                <a:lnTo>
                  <a:pt x="768" y="2160"/>
                </a:lnTo>
                <a:lnTo>
                  <a:pt x="1696" y="2891"/>
                </a:lnTo>
                <a:cubicBezTo>
                  <a:pt x="1753" y="2932"/>
                  <a:pt x="1822" y="2954"/>
                  <a:pt x="1891" y="2954"/>
                </a:cubicBezTo>
                <a:cubicBezTo>
                  <a:pt x="1973" y="2954"/>
                  <a:pt x="2057" y="2923"/>
                  <a:pt x="2124" y="2856"/>
                </a:cubicBezTo>
                <a:lnTo>
                  <a:pt x="2999" y="1981"/>
                </a:lnTo>
                <a:cubicBezTo>
                  <a:pt x="3123" y="1857"/>
                  <a:pt x="3123" y="1678"/>
                  <a:pt x="3034" y="1553"/>
                </a:cubicBezTo>
                <a:lnTo>
                  <a:pt x="2303" y="625"/>
                </a:lnTo>
                <a:close/>
                <a:moveTo>
                  <a:pt x="6870" y="3534"/>
                </a:moveTo>
                <a:lnTo>
                  <a:pt x="7316" y="3980"/>
                </a:lnTo>
                <a:lnTo>
                  <a:pt x="3837" y="7459"/>
                </a:lnTo>
                <a:lnTo>
                  <a:pt x="3391" y="7013"/>
                </a:lnTo>
                <a:lnTo>
                  <a:pt x="6870" y="3534"/>
                </a:lnTo>
                <a:close/>
                <a:moveTo>
                  <a:pt x="2731" y="7227"/>
                </a:moveTo>
                <a:lnTo>
                  <a:pt x="3623" y="8119"/>
                </a:lnTo>
                <a:lnTo>
                  <a:pt x="1839" y="9904"/>
                </a:lnTo>
                <a:cubicBezTo>
                  <a:pt x="1723" y="10020"/>
                  <a:pt x="1562" y="10078"/>
                  <a:pt x="1399" y="10078"/>
                </a:cubicBezTo>
                <a:cubicBezTo>
                  <a:pt x="1237" y="10078"/>
                  <a:pt x="1072" y="10020"/>
                  <a:pt x="947" y="9904"/>
                </a:cubicBezTo>
                <a:cubicBezTo>
                  <a:pt x="840" y="9779"/>
                  <a:pt x="768" y="9618"/>
                  <a:pt x="768" y="9458"/>
                </a:cubicBezTo>
                <a:cubicBezTo>
                  <a:pt x="768" y="9279"/>
                  <a:pt x="840" y="9136"/>
                  <a:pt x="947" y="9011"/>
                </a:cubicBezTo>
                <a:lnTo>
                  <a:pt x="2731" y="7227"/>
                </a:lnTo>
                <a:close/>
                <a:moveTo>
                  <a:pt x="6460" y="5728"/>
                </a:moveTo>
                <a:lnTo>
                  <a:pt x="7727" y="6995"/>
                </a:lnTo>
                <a:cubicBezTo>
                  <a:pt x="7788" y="7056"/>
                  <a:pt x="7865" y="7084"/>
                  <a:pt x="7948" y="7084"/>
                </a:cubicBezTo>
                <a:cubicBezTo>
                  <a:pt x="7987" y="7084"/>
                  <a:pt x="8026" y="7078"/>
                  <a:pt x="8066" y="7067"/>
                </a:cubicBezTo>
                <a:cubicBezTo>
                  <a:pt x="8261" y="6984"/>
                  <a:pt x="8463" y="6944"/>
                  <a:pt x="8663" y="6944"/>
                </a:cubicBezTo>
                <a:cubicBezTo>
                  <a:pt x="9068" y="6944"/>
                  <a:pt x="9462" y="7107"/>
                  <a:pt x="9761" y="7406"/>
                </a:cubicBezTo>
                <a:cubicBezTo>
                  <a:pt x="10064" y="7709"/>
                  <a:pt x="10225" y="8119"/>
                  <a:pt x="10225" y="8548"/>
                </a:cubicBezTo>
                <a:lnTo>
                  <a:pt x="9297" y="7816"/>
                </a:lnTo>
                <a:cubicBezTo>
                  <a:pt x="9240" y="7775"/>
                  <a:pt x="9171" y="7753"/>
                  <a:pt x="9102" y="7753"/>
                </a:cubicBezTo>
                <a:cubicBezTo>
                  <a:pt x="9020" y="7753"/>
                  <a:pt x="8936" y="7784"/>
                  <a:pt x="8869" y="7852"/>
                </a:cubicBezTo>
                <a:lnTo>
                  <a:pt x="7994" y="8726"/>
                </a:lnTo>
                <a:cubicBezTo>
                  <a:pt x="7870" y="8851"/>
                  <a:pt x="7870" y="9029"/>
                  <a:pt x="7959" y="9154"/>
                </a:cubicBezTo>
                <a:lnTo>
                  <a:pt x="8690" y="10082"/>
                </a:lnTo>
                <a:cubicBezTo>
                  <a:pt x="8262" y="10082"/>
                  <a:pt x="7852" y="9921"/>
                  <a:pt x="7548" y="9618"/>
                </a:cubicBezTo>
                <a:cubicBezTo>
                  <a:pt x="7102" y="9172"/>
                  <a:pt x="6960" y="8512"/>
                  <a:pt x="7209" y="7923"/>
                </a:cubicBezTo>
                <a:cubicBezTo>
                  <a:pt x="7245" y="7798"/>
                  <a:pt x="7227" y="7673"/>
                  <a:pt x="7138" y="7584"/>
                </a:cubicBezTo>
                <a:lnTo>
                  <a:pt x="5871" y="6317"/>
                </a:lnTo>
                <a:lnTo>
                  <a:pt x="6460" y="5728"/>
                </a:lnTo>
                <a:close/>
                <a:moveTo>
                  <a:pt x="7459" y="1"/>
                </a:moveTo>
                <a:cubicBezTo>
                  <a:pt x="7272" y="1"/>
                  <a:pt x="7084" y="72"/>
                  <a:pt x="6942" y="215"/>
                </a:cubicBezTo>
                <a:lnTo>
                  <a:pt x="5764" y="1393"/>
                </a:lnTo>
                <a:cubicBezTo>
                  <a:pt x="5479" y="1678"/>
                  <a:pt x="5479" y="2142"/>
                  <a:pt x="5764" y="2428"/>
                </a:cubicBezTo>
                <a:lnTo>
                  <a:pt x="6424" y="3106"/>
                </a:lnTo>
                <a:lnTo>
                  <a:pt x="5586" y="3944"/>
                </a:lnTo>
                <a:lnTo>
                  <a:pt x="4462" y="2820"/>
                </a:lnTo>
                <a:cubicBezTo>
                  <a:pt x="4676" y="2053"/>
                  <a:pt x="4479" y="1214"/>
                  <a:pt x="3909" y="643"/>
                </a:cubicBezTo>
                <a:cubicBezTo>
                  <a:pt x="3475" y="222"/>
                  <a:pt x="2913" y="2"/>
                  <a:pt x="2341" y="2"/>
                </a:cubicBezTo>
                <a:cubicBezTo>
                  <a:pt x="2113" y="2"/>
                  <a:pt x="1884" y="37"/>
                  <a:pt x="1660" y="108"/>
                </a:cubicBezTo>
                <a:cubicBezTo>
                  <a:pt x="1589" y="126"/>
                  <a:pt x="1535" y="179"/>
                  <a:pt x="1500" y="215"/>
                </a:cubicBezTo>
                <a:cubicBezTo>
                  <a:pt x="1411" y="340"/>
                  <a:pt x="1411" y="501"/>
                  <a:pt x="1500" y="608"/>
                </a:cubicBezTo>
                <a:lnTo>
                  <a:pt x="2374" y="1732"/>
                </a:lnTo>
                <a:lnTo>
                  <a:pt x="1874" y="2213"/>
                </a:lnTo>
                <a:lnTo>
                  <a:pt x="750" y="1357"/>
                </a:lnTo>
                <a:cubicBezTo>
                  <a:pt x="703" y="1309"/>
                  <a:pt x="639" y="1286"/>
                  <a:pt x="576" y="1286"/>
                </a:cubicBezTo>
                <a:cubicBezTo>
                  <a:pt x="544" y="1286"/>
                  <a:pt x="512" y="1292"/>
                  <a:pt x="483" y="1303"/>
                </a:cubicBezTo>
                <a:cubicBezTo>
                  <a:pt x="376" y="1321"/>
                  <a:pt x="304" y="1393"/>
                  <a:pt x="269" y="1500"/>
                </a:cubicBezTo>
                <a:cubicBezTo>
                  <a:pt x="1" y="2303"/>
                  <a:pt x="197" y="3159"/>
                  <a:pt x="804" y="3748"/>
                </a:cubicBezTo>
                <a:cubicBezTo>
                  <a:pt x="1222" y="4166"/>
                  <a:pt x="1785" y="4393"/>
                  <a:pt x="2357" y="4393"/>
                </a:cubicBezTo>
                <a:cubicBezTo>
                  <a:pt x="2566" y="4393"/>
                  <a:pt x="2776" y="4363"/>
                  <a:pt x="2981" y="4301"/>
                </a:cubicBezTo>
                <a:lnTo>
                  <a:pt x="4105" y="5425"/>
                </a:lnTo>
                <a:lnTo>
                  <a:pt x="2963" y="6567"/>
                </a:lnTo>
                <a:cubicBezTo>
                  <a:pt x="2909" y="6513"/>
                  <a:pt x="2820" y="6478"/>
                  <a:pt x="2731" y="6478"/>
                </a:cubicBezTo>
                <a:cubicBezTo>
                  <a:pt x="2660" y="6478"/>
                  <a:pt x="2570" y="6513"/>
                  <a:pt x="2517" y="6567"/>
                </a:cubicBezTo>
                <a:lnTo>
                  <a:pt x="518" y="8565"/>
                </a:lnTo>
                <a:cubicBezTo>
                  <a:pt x="286" y="8797"/>
                  <a:pt x="162" y="9119"/>
                  <a:pt x="162" y="9458"/>
                </a:cubicBezTo>
                <a:cubicBezTo>
                  <a:pt x="162" y="9797"/>
                  <a:pt x="286" y="10100"/>
                  <a:pt x="518" y="10332"/>
                </a:cubicBezTo>
                <a:cubicBezTo>
                  <a:pt x="768" y="10582"/>
                  <a:pt x="1089" y="10707"/>
                  <a:pt x="1411" y="10707"/>
                </a:cubicBezTo>
                <a:cubicBezTo>
                  <a:pt x="1732" y="10707"/>
                  <a:pt x="2053" y="10582"/>
                  <a:pt x="2303" y="10332"/>
                </a:cubicBezTo>
                <a:lnTo>
                  <a:pt x="4283" y="8351"/>
                </a:lnTo>
                <a:cubicBezTo>
                  <a:pt x="4408" y="8226"/>
                  <a:pt x="4408" y="8030"/>
                  <a:pt x="4283" y="7905"/>
                </a:cubicBezTo>
                <a:lnTo>
                  <a:pt x="5425" y="6763"/>
                </a:lnTo>
                <a:lnTo>
                  <a:pt x="6567" y="7887"/>
                </a:lnTo>
                <a:cubicBezTo>
                  <a:pt x="6335" y="8655"/>
                  <a:pt x="6531" y="9493"/>
                  <a:pt x="7102" y="10064"/>
                </a:cubicBezTo>
                <a:cubicBezTo>
                  <a:pt x="7531" y="10475"/>
                  <a:pt x="8084" y="10707"/>
                  <a:pt x="8655" y="10707"/>
                </a:cubicBezTo>
                <a:cubicBezTo>
                  <a:pt x="8887" y="10707"/>
                  <a:pt x="9119" y="10671"/>
                  <a:pt x="9351" y="10599"/>
                </a:cubicBezTo>
                <a:cubicBezTo>
                  <a:pt x="9422" y="10582"/>
                  <a:pt x="9475" y="10528"/>
                  <a:pt x="9511" y="10492"/>
                </a:cubicBezTo>
                <a:cubicBezTo>
                  <a:pt x="9600" y="10367"/>
                  <a:pt x="9600" y="10207"/>
                  <a:pt x="9511" y="10100"/>
                </a:cubicBezTo>
                <a:lnTo>
                  <a:pt x="8637" y="8976"/>
                </a:lnTo>
                <a:lnTo>
                  <a:pt x="9136" y="8494"/>
                </a:lnTo>
                <a:lnTo>
                  <a:pt x="10260" y="9350"/>
                </a:lnTo>
                <a:cubicBezTo>
                  <a:pt x="10308" y="9398"/>
                  <a:pt x="10372" y="9422"/>
                  <a:pt x="10435" y="9422"/>
                </a:cubicBezTo>
                <a:cubicBezTo>
                  <a:pt x="10467" y="9422"/>
                  <a:pt x="10498" y="9416"/>
                  <a:pt x="10528" y="9404"/>
                </a:cubicBezTo>
                <a:cubicBezTo>
                  <a:pt x="10635" y="9386"/>
                  <a:pt x="10707" y="9315"/>
                  <a:pt x="10742" y="9208"/>
                </a:cubicBezTo>
                <a:cubicBezTo>
                  <a:pt x="11010" y="8405"/>
                  <a:pt x="10814" y="7548"/>
                  <a:pt x="10207" y="6960"/>
                </a:cubicBezTo>
                <a:cubicBezTo>
                  <a:pt x="9789" y="6541"/>
                  <a:pt x="9226" y="6314"/>
                  <a:pt x="8654" y="6314"/>
                </a:cubicBezTo>
                <a:cubicBezTo>
                  <a:pt x="8445" y="6314"/>
                  <a:pt x="8235" y="6344"/>
                  <a:pt x="8030" y="6406"/>
                </a:cubicBezTo>
                <a:lnTo>
                  <a:pt x="6906" y="5282"/>
                </a:lnTo>
                <a:lnTo>
                  <a:pt x="7763" y="4426"/>
                </a:lnTo>
                <a:lnTo>
                  <a:pt x="8423" y="5086"/>
                </a:lnTo>
                <a:cubicBezTo>
                  <a:pt x="8548" y="5211"/>
                  <a:pt x="8690" y="5282"/>
                  <a:pt x="8869" y="5300"/>
                </a:cubicBezTo>
                <a:cubicBezTo>
                  <a:pt x="8892" y="5302"/>
                  <a:pt x="8915" y="5303"/>
                  <a:pt x="8938" y="5303"/>
                </a:cubicBezTo>
                <a:cubicBezTo>
                  <a:pt x="9143" y="5303"/>
                  <a:pt x="9329" y="5231"/>
                  <a:pt x="9458" y="5086"/>
                </a:cubicBezTo>
                <a:lnTo>
                  <a:pt x="10653" y="3908"/>
                </a:lnTo>
                <a:cubicBezTo>
                  <a:pt x="10939" y="3623"/>
                  <a:pt x="10939" y="3159"/>
                  <a:pt x="10653" y="2874"/>
                </a:cubicBezTo>
                <a:lnTo>
                  <a:pt x="7977" y="215"/>
                </a:lnTo>
                <a:cubicBezTo>
                  <a:pt x="7834" y="72"/>
                  <a:pt x="7647" y="1"/>
                  <a:pt x="74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51"/>
          <p:cNvGrpSpPr/>
          <p:nvPr/>
        </p:nvGrpSpPr>
        <p:grpSpPr>
          <a:xfrm>
            <a:off x="1270684" y="2027772"/>
            <a:ext cx="381721" cy="377347"/>
            <a:chOff x="6756130" y="2664986"/>
            <a:chExt cx="312989" cy="309377"/>
          </a:xfrm>
        </p:grpSpPr>
        <p:sp>
          <p:nvSpPr>
            <p:cNvPr id="466" name="Google Shape;466;p51"/>
            <p:cNvSpPr/>
            <p:nvPr/>
          </p:nvSpPr>
          <p:spPr>
            <a:xfrm>
              <a:off x="6862329" y="2701079"/>
              <a:ext cx="101112" cy="101604"/>
            </a:xfrm>
            <a:custGeom>
              <a:rect b="b" l="l" r="r" t="t"/>
              <a:pathLst>
                <a:path extrusionOk="0" h="3516" w="3499">
                  <a:moveTo>
                    <a:pt x="1749" y="643"/>
                  </a:moveTo>
                  <a:cubicBezTo>
                    <a:pt x="2356" y="643"/>
                    <a:pt x="2874" y="1142"/>
                    <a:pt x="2874" y="1749"/>
                  </a:cubicBezTo>
                  <a:cubicBezTo>
                    <a:pt x="2874" y="2373"/>
                    <a:pt x="2356" y="2873"/>
                    <a:pt x="1749" y="2873"/>
                  </a:cubicBezTo>
                  <a:cubicBezTo>
                    <a:pt x="1125" y="2873"/>
                    <a:pt x="625" y="2373"/>
                    <a:pt x="625" y="1749"/>
                  </a:cubicBezTo>
                  <a:cubicBezTo>
                    <a:pt x="625" y="1142"/>
                    <a:pt x="1125" y="643"/>
                    <a:pt x="1749" y="643"/>
                  </a:cubicBezTo>
                  <a:close/>
                  <a:moveTo>
                    <a:pt x="1749" y="0"/>
                  </a:moveTo>
                  <a:cubicBezTo>
                    <a:pt x="786" y="0"/>
                    <a:pt x="1" y="785"/>
                    <a:pt x="1" y="1749"/>
                  </a:cubicBezTo>
                  <a:cubicBezTo>
                    <a:pt x="1" y="2730"/>
                    <a:pt x="786" y="3515"/>
                    <a:pt x="1749" y="3515"/>
                  </a:cubicBezTo>
                  <a:cubicBezTo>
                    <a:pt x="2713" y="3515"/>
                    <a:pt x="3498" y="2730"/>
                    <a:pt x="3498" y="1749"/>
                  </a:cubicBezTo>
                  <a:cubicBezTo>
                    <a:pt x="3498" y="785"/>
                    <a:pt x="2713" y="0"/>
                    <a:pt x="1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6756130" y="2664986"/>
              <a:ext cx="312989" cy="309377"/>
            </a:xfrm>
            <a:custGeom>
              <a:rect b="b" l="l" r="r" t="t"/>
              <a:pathLst>
                <a:path extrusionOk="0" h="10706" w="10831">
                  <a:moveTo>
                    <a:pt x="3872" y="6102"/>
                  </a:moveTo>
                  <a:lnTo>
                    <a:pt x="4586" y="7191"/>
                  </a:lnTo>
                  <a:lnTo>
                    <a:pt x="4586" y="7191"/>
                  </a:lnTo>
                  <a:lnTo>
                    <a:pt x="2570" y="6370"/>
                  </a:lnTo>
                  <a:lnTo>
                    <a:pt x="2623" y="6102"/>
                  </a:lnTo>
                  <a:close/>
                  <a:moveTo>
                    <a:pt x="8208" y="6102"/>
                  </a:moveTo>
                  <a:lnTo>
                    <a:pt x="8261" y="6370"/>
                  </a:lnTo>
                  <a:lnTo>
                    <a:pt x="6245" y="7191"/>
                  </a:lnTo>
                  <a:lnTo>
                    <a:pt x="6977" y="6102"/>
                  </a:lnTo>
                  <a:close/>
                  <a:moveTo>
                    <a:pt x="5424" y="625"/>
                  </a:moveTo>
                  <a:cubicBezTo>
                    <a:pt x="6317" y="625"/>
                    <a:pt x="7102" y="1089"/>
                    <a:pt x="7512" y="1874"/>
                  </a:cubicBezTo>
                  <a:cubicBezTo>
                    <a:pt x="7940" y="2659"/>
                    <a:pt x="7905" y="3569"/>
                    <a:pt x="7405" y="4318"/>
                  </a:cubicBezTo>
                  <a:lnTo>
                    <a:pt x="5424" y="7316"/>
                  </a:lnTo>
                  <a:lnTo>
                    <a:pt x="3444" y="4318"/>
                  </a:lnTo>
                  <a:cubicBezTo>
                    <a:pt x="2944" y="3569"/>
                    <a:pt x="2909" y="2659"/>
                    <a:pt x="3319" y="1874"/>
                  </a:cubicBezTo>
                  <a:cubicBezTo>
                    <a:pt x="3747" y="1089"/>
                    <a:pt x="4532" y="625"/>
                    <a:pt x="5424" y="625"/>
                  </a:cubicBezTo>
                  <a:close/>
                  <a:moveTo>
                    <a:pt x="8404" y="6995"/>
                  </a:moveTo>
                  <a:lnTo>
                    <a:pt x="8708" y="8386"/>
                  </a:lnTo>
                  <a:lnTo>
                    <a:pt x="7405" y="7405"/>
                  </a:lnTo>
                  <a:lnTo>
                    <a:pt x="8404" y="6995"/>
                  </a:lnTo>
                  <a:close/>
                  <a:moveTo>
                    <a:pt x="2445" y="6995"/>
                  </a:moveTo>
                  <a:lnTo>
                    <a:pt x="3355" y="7369"/>
                  </a:lnTo>
                  <a:lnTo>
                    <a:pt x="2712" y="8814"/>
                  </a:lnTo>
                  <a:lnTo>
                    <a:pt x="2052" y="8814"/>
                  </a:lnTo>
                  <a:lnTo>
                    <a:pt x="2445" y="6995"/>
                  </a:lnTo>
                  <a:close/>
                  <a:moveTo>
                    <a:pt x="3926" y="7601"/>
                  </a:moveTo>
                  <a:lnTo>
                    <a:pt x="5103" y="8083"/>
                  </a:lnTo>
                  <a:lnTo>
                    <a:pt x="5103" y="8814"/>
                  </a:lnTo>
                  <a:lnTo>
                    <a:pt x="3390" y="8814"/>
                  </a:lnTo>
                  <a:lnTo>
                    <a:pt x="3926" y="7601"/>
                  </a:lnTo>
                  <a:close/>
                  <a:moveTo>
                    <a:pt x="6727" y="7673"/>
                  </a:moveTo>
                  <a:lnTo>
                    <a:pt x="8244" y="8814"/>
                  </a:lnTo>
                  <a:lnTo>
                    <a:pt x="5728" y="8814"/>
                  </a:lnTo>
                  <a:lnTo>
                    <a:pt x="5728" y="8083"/>
                  </a:lnTo>
                  <a:lnTo>
                    <a:pt x="6727" y="7673"/>
                  </a:lnTo>
                  <a:close/>
                  <a:moveTo>
                    <a:pt x="8493" y="4853"/>
                  </a:moveTo>
                  <a:cubicBezTo>
                    <a:pt x="8922" y="4853"/>
                    <a:pt x="9314" y="5157"/>
                    <a:pt x="9403" y="5585"/>
                  </a:cubicBezTo>
                  <a:lnTo>
                    <a:pt x="10117" y="8939"/>
                  </a:lnTo>
                  <a:cubicBezTo>
                    <a:pt x="10188" y="9207"/>
                    <a:pt x="10117" y="9493"/>
                    <a:pt x="9939" y="9724"/>
                  </a:cubicBezTo>
                  <a:cubicBezTo>
                    <a:pt x="9760" y="9939"/>
                    <a:pt x="9493" y="10081"/>
                    <a:pt x="9207" y="10081"/>
                  </a:cubicBezTo>
                  <a:lnTo>
                    <a:pt x="1642" y="10081"/>
                  </a:lnTo>
                  <a:cubicBezTo>
                    <a:pt x="1356" y="10081"/>
                    <a:pt x="1089" y="9939"/>
                    <a:pt x="910" y="9724"/>
                  </a:cubicBezTo>
                  <a:cubicBezTo>
                    <a:pt x="732" y="9493"/>
                    <a:pt x="660" y="9207"/>
                    <a:pt x="714" y="8939"/>
                  </a:cubicBezTo>
                  <a:lnTo>
                    <a:pt x="1428" y="5585"/>
                  </a:lnTo>
                  <a:cubicBezTo>
                    <a:pt x="1517" y="5157"/>
                    <a:pt x="1909" y="4853"/>
                    <a:pt x="2356" y="4853"/>
                  </a:cubicBezTo>
                  <a:lnTo>
                    <a:pt x="3034" y="4853"/>
                  </a:lnTo>
                  <a:lnTo>
                    <a:pt x="3444" y="5478"/>
                  </a:lnTo>
                  <a:lnTo>
                    <a:pt x="2373" y="5478"/>
                  </a:lnTo>
                  <a:cubicBezTo>
                    <a:pt x="2231" y="5478"/>
                    <a:pt x="2106" y="5567"/>
                    <a:pt x="2070" y="5728"/>
                  </a:cubicBezTo>
                  <a:lnTo>
                    <a:pt x="1356" y="9064"/>
                  </a:lnTo>
                  <a:cubicBezTo>
                    <a:pt x="1321" y="9189"/>
                    <a:pt x="1374" y="9332"/>
                    <a:pt x="1499" y="9403"/>
                  </a:cubicBezTo>
                  <a:cubicBezTo>
                    <a:pt x="1553" y="9439"/>
                    <a:pt x="1606" y="9439"/>
                    <a:pt x="1660" y="9439"/>
                  </a:cubicBezTo>
                  <a:lnTo>
                    <a:pt x="9171" y="9439"/>
                  </a:lnTo>
                  <a:cubicBezTo>
                    <a:pt x="9243" y="9439"/>
                    <a:pt x="9296" y="9439"/>
                    <a:pt x="9350" y="9403"/>
                  </a:cubicBezTo>
                  <a:cubicBezTo>
                    <a:pt x="9457" y="9332"/>
                    <a:pt x="9510" y="9189"/>
                    <a:pt x="9493" y="9064"/>
                  </a:cubicBezTo>
                  <a:lnTo>
                    <a:pt x="8779" y="5728"/>
                  </a:lnTo>
                  <a:cubicBezTo>
                    <a:pt x="8743" y="5567"/>
                    <a:pt x="8618" y="5478"/>
                    <a:pt x="8458" y="5478"/>
                  </a:cubicBezTo>
                  <a:lnTo>
                    <a:pt x="7387" y="5478"/>
                  </a:lnTo>
                  <a:lnTo>
                    <a:pt x="7798" y="4853"/>
                  </a:lnTo>
                  <a:close/>
                  <a:moveTo>
                    <a:pt x="5424" y="0"/>
                  </a:moveTo>
                  <a:cubicBezTo>
                    <a:pt x="4854" y="0"/>
                    <a:pt x="4300" y="143"/>
                    <a:pt x="3836" y="446"/>
                  </a:cubicBezTo>
                  <a:cubicBezTo>
                    <a:pt x="3390" y="714"/>
                    <a:pt x="3016" y="1106"/>
                    <a:pt x="2766" y="1570"/>
                  </a:cubicBezTo>
                  <a:cubicBezTo>
                    <a:pt x="2516" y="2052"/>
                    <a:pt x="2391" y="2570"/>
                    <a:pt x="2409" y="3087"/>
                  </a:cubicBezTo>
                  <a:cubicBezTo>
                    <a:pt x="2427" y="3480"/>
                    <a:pt x="2516" y="3854"/>
                    <a:pt x="2659" y="4211"/>
                  </a:cubicBezTo>
                  <a:lnTo>
                    <a:pt x="2356" y="4211"/>
                  </a:lnTo>
                  <a:cubicBezTo>
                    <a:pt x="1999" y="4211"/>
                    <a:pt x="1642" y="4336"/>
                    <a:pt x="1374" y="4568"/>
                  </a:cubicBezTo>
                  <a:cubicBezTo>
                    <a:pt x="1089" y="4800"/>
                    <a:pt x="892" y="5103"/>
                    <a:pt x="821" y="5460"/>
                  </a:cubicBezTo>
                  <a:lnTo>
                    <a:pt x="107" y="8797"/>
                  </a:lnTo>
                  <a:cubicBezTo>
                    <a:pt x="0" y="9261"/>
                    <a:pt x="125" y="9742"/>
                    <a:pt x="411" y="10117"/>
                  </a:cubicBezTo>
                  <a:cubicBezTo>
                    <a:pt x="714" y="10492"/>
                    <a:pt x="1160" y="10706"/>
                    <a:pt x="1642" y="10706"/>
                  </a:cubicBezTo>
                  <a:lnTo>
                    <a:pt x="9207" y="10706"/>
                  </a:lnTo>
                  <a:cubicBezTo>
                    <a:pt x="9671" y="10706"/>
                    <a:pt x="10117" y="10492"/>
                    <a:pt x="10420" y="10117"/>
                  </a:cubicBezTo>
                  <a:cubicBezTo>
                    <a:pt x="10724" y="9742"/>
                    <a:pt x="10831" y="9261"/>
                    <a:pt x="10742" y="8797"/>
                  </a:cubicBezTo>
                  <a:lnTo>
                    <a:pt x="10028" y="5460"/>
                  </a:lnTo>
                  <a:cubicBezTo>
                    <a:pt x="9939" y="5103"/>
                    <a:pt x="9742" y="4800"/>
                    <a:pt x="9475" y="4568"/>
                  </a:cubicBezTo>
                  <a:cubicBezTo>
                    <a:pt x="9189" y="4336"/>
                    <a:pt x="8850" y="4211"/>
                    <a:pt x="8493" y="4211"/>
                  </a:cubicBezTo>
                  <a:lnTo>
                    <a:pt x="8172" y="4211"/>
                  </a:lnTo>
                  <a:cubicBezTo>
                    <a:pt x="8333" y="3854"/>
                    <a:pt x="8422" y="3480"/>
                    <a:pt x="8422" y="3087"/>
                  </a:cubicBezTo>
                  <a:cubicBezTo>
                    <a:pt x="8440" y="2570"/>
                    <a:pt x="8315" y="2052"/>
                    <a:pt x="8065" y="1570"/>
                  </a:cubicBezTo>
                  <a:cubicBezTo>
                    <a:pt x="7815" y="1106"/>
                    <a:pt x="7459" y="714"/>
                    <a:pt x="7012" y="446"/>
                  </a:cubicBezTo>
                  <a:cubicBezTo>
                    <a:pt x="6531" y="143"/>
                    <a:pt x="5995" y="0"/>
                    <a:pt x="5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/>
          <p:nvPr/>
        </p:nvSpPr>
        <p:spPr>
          <a:xfrm>
            <a:off x="1011414" y="1784009"/>
            <a:ext cx="900300" cy="900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2"/>
          <p:cNvSpPr/>
          <p:nvPr/>
        </p:nvSpPr>
        <p:spPr>
          <a:xfrm rot="5400000">
            <a:off x="974057" y="1746649"/>
            <a:ext cx="975000" cy="975000"/>
          </a:xfrm>
          <a:prstGeom prst="blockArc">
            <a:avLst>
              <a:gd fmla="val 10800000" name="adj1"/>
              <a:gd fmla="val 20688333" name="adj2"/>
              <a:gd fmla="val 8963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2"/>
          <p:cNvSpPr/>
          <p:nvPr/>
        </p:nvSpPr>
        <p:spPr>
          <a:xfrm rot="5400000">
            <a:off x="2978031" y="1750099"/>
            <a:ext cx="975000" cy="975000"/>
          </a:xfrm>
          <a:prstGeom prst="blockArc">
            <a:avLst>
              <a:gd fmla="val 10800000" name="adj1"/>
              <a:gd fmla="val 910471" name="adj2"/>
              <a:gd fmla="val 760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2"/>
          <p:cNvSpPr/>
          <p:nvPr/>
        </p:nvSpPr>
        <p:spPr>
          <a:xfrm>
            <a:off x="5698500" y="1826341"/>
            <a:ext cx="1959900" cy="1581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2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 3: Seattle</a:t>
            </a:r>
            <a:endParaRPr/>
          </a:p>
        </p:txBody>
      </p:sp>
      <p:sp>
        <p:nvSpPr>
          <p:cNvPr id="477" name="Google Shape;477;p52"/>
          <p:cNvSpPr txBox="1"/>
          <p:nvPr/>
        </p:nvSpPr>
        <p:spPr>
          <a:xfrm>
            <a:off x="720000" y="1203567"/>
            <a:ext cx="38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View / Grade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4752450" y="2840107"/>
            <a:ext cx="38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Zipcode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79" name="Google Shape;479;p52"/>
          <p:cNvSpPr txBox="1"/>
          <p:nvPr/>
        </p:nvSpPr>
        <p:spPr>
          <a:xfrm>
            <a:off x="4572000" y="1203567"/>
            <a:ext cx="38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Square Footage</a:t>
            </a:r>
            <a:endParaRPr sz="17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0" name="Google Shape;480;p52"/>
          <p:cNvSpPr txBox="1"/>
          <p:nvPr/>
        </p:nvSpPr>
        <p:spPr>
          <a:xfrm>
            <a:off x="1279500" y="3244018"/>
            <a:ext cx="2733000" cy="96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$1,309,701</a:t>
            </a:r>
            <a:endParaRPr sz="34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1" name="Google Shape;481;p52"/>
          <p:cNvSpPr txBox="1"/>
          <p:nvPr/>
        </p:nvSpPr>
        <p:spPr>
          <a:xfrm>
            <a:off x="1279500" y="4331850"/>
            <a:ext cx="2733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Estimated Price for Building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597375" y="2875200"/>
            <a:ext cx="1581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Good </a:t>
            </a: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View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3" name="Google Shape;483;p52"/>
          <p:cNvSpPr txBox="1"/>
          <p:nvPr/>
        </p:nvSpPr>
        <p:spPr>
          <a:xfrm>
            <a:off x="2521124" y="2875200"/>
            <a:ext cx="21060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Fair </a:t>
            </a: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Quality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4" name="Google Shape;484;p52"/>
          <p:cNvSpPr/>
          <p:nvPr/>
        </p:nvSpPr>
        <p:spPr>
          <a:xfrm>
            <a:off x="6389226" y="1831600"/>
            <a:ext cx="1050900" cy="1464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52"/>
          <p:cNvCxnSpPr/>
          <p:nvPr/>
        </p:nvCxnSpPr>
        <p:spPr>
          <a:xfrm>
            <a:off x="1055250" y="1557679"/>
            <a:ext cx="318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2"/>
          <p:cNvCxnSpPr/>
          <p:nvPr/>
        </p:nvCxnSpPr>
        <p:spPr>
          <a:xfrm>
            <a:off x="4907250" y="1557679"/>
            <a:ext cx="318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2"/>
          <p:cNvCxnSpPr/>
          <p:nvPr/>
        </p:nvCxnSpPr>
        <p:spPr>
          <a:xfrm>
            <a:off x="5087700" y="3244029"/>
            <a:ext cx="318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52"/>
          <p:cNvSpPr/>
          <p:nvPr/>
        </p:nvSpPr>
        <p:spPr>
          <a:xfrm>
            <a:off x="3015389" y="1787459"/>
            <a:ext cx="900300" cy="900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2"/>
          <p:cNvSpPr txBox="1"/>
          <p:nvPr/>
        </p:nvSpPr>
        <p:spPr>
          <a:xfrm>
            <a:off x="5311950" y="3331143"/>
            <a:ext cx="2733000" cy="96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98199</a:t>
            </a:r>
            <a:endParaRPr sz="34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90" name="Google Shape;490;p52"/>
          <p:cNvSpPr/>
          <p:nvPr/>
        </p:nvSpPr>
        <p:spPr>
          <a:xfrm rot="5400000">
            <a:off x="2978031" y="1750099"/>
            <a:ext cx="975000" cy="975000"/>
          </a:xfrm>
          <a:prstGeom prst="blockArc">
            <a:avLst>
              <a:gd fmla="val 10800000" name="adj1"/>
              <a:gd fmla="val 910471" name="adj2"/>
              <a:gd fmla="val 760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2550"/>
            <a:ext cx="597375" cy="5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2"/>
          <p:cNvSpPr txBox="1"/>
          <p:nvPr/>
        </p:nvSpPr>
        <p:spPr>
          <a:xfrm>
            <a:off x="5568425" y="2142275"/>
            <a:ext cx="2319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2100 sqft median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93" name="Google Shape;493;p52"/>
          <p:cNvSpPr/>
          <p:nvPr/>
        </p:nvSpPr>
        <p:spPr>
          <a:xfrm>
            <a:off x="3271486" y="2027745"/>
            <a:ext cx="388075" cy="377395"/>
          </a:xfrm>
          <a:custGeom>
            <a:rect b="b" l="l" r="r" t="t"/>
            <a:pathLst>
              <a:path extrusionOk="0" h="10707" w="11010">
                <a:moveTo>
                  <a:pt x="7459" y="625"/>
                </a:moveTo>
                <a:cubicBezTo>
                  <a:pt x="7477" y="625"/>
                  <a:pt x="7513" y="625"/>
                  <a:pt x="7531" y="661"/>
                </a:cubicBezTo>
                <a:lnTo>
                  <a:pt x="10189" y="3320"/>
                </a:lnTo>
                <a:cubicBezTo>
                  <a:pt x="10225" y="3355"/>
                  <a:pt x="10225" y="3373"/>
                  <a:pt x="10225" y="3391"/>
                </a:cubicBezTo>
                <a:cubicBezTo>
                  <a:pt x="10225" y="3409"/>
                  <a:pt x="10225" y="3445"/>
                  <a:pt x="10189" y="3462"/>
                </a:cubicBezTo>
                <a:lnTo>
                  <a:pt x="9012" y="4658"/>
                </a:lnTo>
                <a:cubicBezTo>
                  <a:pt x="8976" y="4676"/>
                  <a:pt x="8958" y="4676"/>
                  <a:pt x="8940" y="4676"/>
                </a:cubicBezTo>
                <a:cubicBezTo>
                  <a:pt x="8922" y="4676"/>
                  <a:pt x="8887" y="4676"/>
                  <a:pt x="8869" y="4658"/>
                </a:cubicBezTo>
                <a:lnTo>
                  <a:pt x="6192" y="1981"/>
                </a:lnTo>
                <a:cubicBezTo>
                  <a:pt x="6175" y="1964"/>
                  <a:pt x="6175" y="1928"/>
                  <a:pt x="6175" y="1910"/>
                </a:cubicBezTo>
                <a:cubicBezTo>
                  <a:pt x="6175" y="1892"/>
                  <a:pt x="6175" y="1874"/>
                  <a:pt x="6192" y="1839"/>
                </a:cubicBezTo>
                <a:lnTo>
                  <a:pt x="7388" y="661"/>
                </a:lnTo>
                <a:cubicBezTo>
                  <a:pt x="7406" y="625"/>
                  <a:pt x="7441" y="625"/>
                  <a:pt x="7459" y="625"/>
                </a:cubicBezTo>
                <a:close/>
                <a:moveTo>
                  <a:pt x="2303" y="625"/>
                </a:moveTo>
                <a:cubicBezTo>
                  <a:pt x="2731" y="625"/>
                  <a:pt x="3141" y="786"/>
                  <a:pt x="3445" y="1089"/>
                </a:cubicBezTo>
                <a:cubicBezTo>
                  <a:pt x="3891" y="1535"/>
                  <a:pt x="4033" y="2196"/>
                  <a:pt x="3801" y="2784"/>
                </a:cubicBezTo>
                <a:cubicBezTo>
                  <a:pt x="3748" y="2909"/>
                  <a:pt x="3766" y="3034"/>
                  <a:pt x="3855" y="3123"/>
                </a:cubicBezTo>
                <a:lnTo>
                  <a:pt x="5122" y="4390"/>
                </a:lnTo>
                <a:lnTo>
                  <a:pt x="4533" y="4979"/>
                </a:lnTo>
                <a:lnTo>
                  <a:pt x="3266" y="3712"/>
                </a:lnTo>
                <a:cubicBezTo>
                  <a:pt x="3205" y="3651"/>
                  <a:pt x="3128" y="3624"/>
                  <a:pt x="3045" y="3624"/>
                </a:cubicBezTo>
                <a:cubicBezTo>
                  <a:pt x="3006" y="3624"/>
                  <a:pt x="2967" y="3630"/>
                  <a:pt x="2927" y="3641"/>
                </a:cubicBezTo>
                <a:cubicBezTo>
                  <a:pt x="2733" y="3723"/>
                  <a:pt x="2530" y="3763"/>
                  <a:pt x="2330" y="3763"/>
                </a:cubicBezTo>
                <a:cubicBezTo>
                  <a:pt x="1925" y="3763"/>
                  <a:pt x="1531" y="3600"/>
                  <a:pt x="1232" y="3302"/>
                </a:cubicBezTo>
                <a:cubicBezTo>
                  <a:pt x="929" y="2998"/>
                  <a:pt x="768" y="2588"/>
                  <a:pt x="768" y="2160"/>
                </a:cubicBezTo>
                <a:lnTo>
                  <a:pt x="768" y="2160"/>
                </a:lnTo>
                <a:lnTo>
                  <a:pt x="1696" y="2891"/>
                </a:lnTo>
                <a:cubicBezTo>
                  <a:pt x="1753" y="2932"/>
                  <a:pt x="1822" y="2954"/>
                  <a:pt x="1891" y="2954"/>
                </a:cubicBezTo>
                <a:cubicBezTo>
                  <a:pt x="1973" y="2954"/>
                  <a:pt x="2057" y="2923"/>
                  <a:pt x="2124" y="2856"/>
                </a:cubicBezTo>
                <a:lnTo>
                  <a:pt x="2999" y="1981"/>
                </a:lnTo>
                <a:cubicBezTo>
                  <a:pt x="3123" y="1857"/>
                  <a:pt x="3123" y="1678"/>
                  <a:pt x="3034" y="1553"/>
                </a:cubicBezTo>
                <a:lnTo>
                  <a:pt x="2303" y="625"/>
                </a:lnTo>
                <a:close/>
                <a:moveTo>
                  <a:pt x="6870" y="3534"/>
                </a:moveTo>
                <a:lnTo>
                  <a:pt x="7316" y="3980"/>
                </a:lnTo>
                <a:lnTo>
                  <a:pt x="3837" y="7459"/>
                </a:lnTo>
                <a:lnTo>
                  <a:pt x="3391" y="7013"/>
                </a:lnTo>
                <a:lnTo>
                  <a:pt x="6870" y="3534"/>
                </a:lnTo>
                <a:close/>
                <a:moveTo>
                  <a:pt x="2731" y="7227"/>
                </a:moveTo>
                <a:lnTo>
                  <a:pt x="3623" y="8119"/>
                </a:lnTo>
                <a:lnTo>
                  <a:pt x="1839" y="9904"/>
                </a:lnTo>
                <a:cubicBezTo>
                  <a:pt x="1723" y="10020"/>
                  <a:pt x="1562" y="10078"/>
                  <a:pt x="1399" y="10078"/>
                </a:cubicBezTo>
                <a:cubicBezTo>
                  <a:pt x="1237" y="10078"/>
                  <a:pt x="1072" y="10020"/>
                  <a:pt x="947" y="9904"/>
                </a:cubicBezTo>
                <a:cubicBezTo>
                  <a:pt x="840" y="9779"/>
                  <a:pt x="768" y="9618"/>
                  <a:pt x="768" y="9458"/>
                </a:cubicBezTo>
                <a:cubicBezTo>
                  <a:pt x="768" y="9279"/>
                  <a:pt x="840" y="9136"/>
                  <a:pt x="947" y="9011"/>
                </a:cubicBezTo>
                <a:lnTo>
                  <a:pt x="2731" y="7227"/>
                </a:lnTo>
                <a:close/>
                <a:moveTo>
                  <a:pt x="6460" y="5728"/>
                </a:moveTo>
                <a:lnTo>
                  <a:pt x="7727" y="6995"/>
                </a:lnTo>
                <a:cubicBezTo>
                  <a:pt x="7788" y="7056"/>
                  <a:pt x="7865" y="7084"/>
                  <a:pt x="7948" y="7084"/>
                </a:cubicBezTo>
                <a:cubicBezTo>
                  <a:pt x="7987" y="7084"/>
                  <a:pt x="8026" y="7078"/>
                  <a:pt x="8066" y="7067"/>
                </a:cubicBezTo>
                <a:cubicBezTo>
                  <a:pt x="8261" y="6984"/>
                  <a:pt x="8463" y="6944"/>
                  <a:pt x="8663" y="6944"/>
                </a:cubicBezTo>
                <a:cubicBezTo>
                  <a:pt x="9068" y="6944"/>
                  <a:pt x="9462" y="7107"/>
                  <a:pt x="9761" y="7406"/>
                </a:cubicBezTo>
                <a:cubicBezTo>
                  <a:pt x="10064" y="7709"/>
                  <a:pt x="10225" y="8119"/>
                  <a:pt x="10225" y="8548"/>
                </a:cubicBezTo>
                <a:lnTo>
                  <a:pt x="9297" y="7816"/>
                </a:lnTo>
                <a:cubicBezTo>
                  <a:pt x="9240" y="7775"/>
                  <a:pt x="9171" y="7753"/>
                  <a:pt x="9102" y="7753"/>
                </a:cubicBezTo>
                <a:cubicBezTo>
                  <a:pt x="9020" y="7753"/>
                  <a:pt x="8936" y="7784"/>
                  <a:pt x="8869" y="7852"/>
                </a:cubicBezTo>
                <a:lnTo>
                  <a:pt x="7994" y="8726"/>
                </a:lnTo>
                <a:cubicBezTo>
                  <a:pt x="7870" y="8851"/>
                  <a:pt x="7870" y="9029"/>
                  <a:pt x="7959" y="9154"/>
                </a:cubicBezTo>
                <a:lnTo>
                  <a:pt x="8690" y="10082"/>
                </a:lnTo>
                <a:cubicBezTo>
                  <a:pt x="8262" y="10082"/>
                  <a:pt x="7852" y="9921"/>
                  <a:pt x="7548" y="9618"/>
                </a:cubicBezTo>
                <a:cubicBezTo>
                  <a:pt x="7102" y="9172"/>
                  <a:pt x="6960" y="8512"/>
                  <a:pt x="7209" y="7923"/>
                </a:cubicBezTo>
                <a:cubicBezTo>
                  <a:pt x="7245" y="7798"/>
                  <a:pt x="7227" y="7673"/>
                  <a:pt x="7138" y="7584"/>
                </a:cubicBezTo>
                <a:lnTo>
                  <a:pt x="5871" y="6317"/>
                </a:lnTo>
                <a:lnTo>
                  <a:pt x="6460" y="5728"/>
                </a:lnTo>
                <a:close/>
                <a:moveTo>
                  <a:pt x="7459" y="1"/>
                </a:moveTo>
                <a:cubicBezTo>
                  <a:pt x="7272" y="1"/>
                  <a:pt x="7084" y="72"/>
                  <a:pt x="6942" y="215"/>
                </a:cubicBezTo>
                <a:lnTo>
                  <a:pt x="5764" y="1393"/>
                </a:lnTo>
                <a:cubicBezTo>
                  <a:pt x="5479" y="1678"/>
                  <a:pt x="5479" y="2142"/>
                  <a:pt x="5764" y="2428"/>
                </a:cubicBezTo>
                <a:lnTo>
                  <a:pt x="6424" y="3106"/>
                </a:lnTo>
                <a:lnTo>
                  <a:pt x="5586" y="3944"/>
                </a:lnTo>
                <a:lnTo>
                  <a:pt x="4462" y="2820"/>
                </a:lnTo>
                <a:cubicBezTo>
                  <a:pt x="4676" y="2053"/>
                  <a:pt x="4479" y="1214"/>
                  <a:pt x="3909" y="643"/>
                </a:cubicBezTo>
                <a:cubicBezTo>
                  <a:pt x="3475" y="222"/>
                  <a:pt x="2913" y="2"/>
                  <a:pt x="2341" y="2"/>
                </a:cubicBezTo>
                <a:cubicBezTo>
                  <a:pt x="2113" y="2"/>
                  <a:pt x="1884" y="37"/>
                  <a:pt x="1660" y="108"/>
                </a:cubicBezTo>
                <a:cubicBezTo>
                  <a:pt x="1589" y="126"/>
                  <a:pt x="1535" y="179"/>
                  <a:pt x="1500" y="215"/>
                </a:cubicBezTo>
                <a:cubicBezTo>
                  <a:pt x="1411" y="340"/>
                  <a:pt x="1411" y="501"/>
                  <a:pt x="1500" y="608"/>
                </a:cubicBezTo>
                <a:lnTo>
                  <a:pt x="2374" y="1732"/>
                </a:lnTo>
                <a:lnTo>
                  <a:pt x="1874" y="2213"/>
                </a:lnTo>
                <a:lnTo>
                  <a:pt x="750" y="1357"/>
                </a:lnTo>
                <a:cubicBezTo>
                  <a:pt x="703" y="1309"/>
                  <a:pt x="639" y="1286"/>
                  <a:pt x="576" y="1286"/>
                </a:cubicBezTo>
                <a:cubicBezTo>
                  <a:pt x="544" y="1286"/>
                  <a:pt x="512" y="1292"/>
                  <a:pt x="483" y="1303"/>
                </a:cubicBezTo>
                <a:cubicBezTo>
                  <a:pt x="376" y="1321"/>
                  <a:pt x="304" y="1393"/>
                  <a:pt x="269" y="1500"/>
                </a:cubicBezTo>
                <a:cubicBezTo>
                  <a:pt x="1" y="2303"/>
                  <a:pt x="197" y="3159"/>
                  <a:pt x="804" y="3748"/>
                </a:cubicBezTo>
                <a:cubicBezTo>
                  <a:pt x="1222" y="4166"/>
                  <a:pt x="1785" y="4393"/>
                  <a:pt x="2357" y="4393"/>
                </a:cubicBezTo>
                <a:cubicBezTo>
                  <a:pt x="2566" y="4393"/>
                  <a:pt x="2776" y="4363"/>
                  <a:pt x="2981" y="4301"/>
                </a:cubicBezTo>
                <a:lnTo>
                  <a:pt x="4105" y="5425"/>
                </a:lnTo>
                <a:lnTo>
                  <a:pt x="2963" y="6567"/>
                </a:lnTo>
                <a:cubicBezTo>
                  <a:pt x="2909" y="6513"/>
                  <a:pt x="2820" y="6478"/>
                  <a:pt x="2731" y="6478"/>
                </a:cubicBezTo>
                <a:cubicBezTo>
                  <a:pt x="2660" y="6478"/>
                  <a:pt x="2570" y="6513"/>
                  <a:pt x="2517" y="6567"/>
                </a:cubicBezTo>
                <a:lnTo>
                  <a:pt x="518" y="8565"/>
                </a:lnTo>
                <a:cubicBezTo>
                  <a:pt x="286" y="8797"/>
                  <a:pt x="162" y="9119"/>
                  <a:pt x="162" y="9458"/>
                </a:cubicBezTo>
                <a:cubicBezTo>
                  <a:pt x="162" y="9797"/>
                  <a:pt x="286" y="10100"/>
                  <a:pt x="518" y="10332"/>
                </a:cubicBezTo>
                <a:cubicBezTo>
                  <a:pt x="768" y="10582"/>
                  <a:pt x="1089" y="10707"/>
                  <a:pt x="1411" y="10707"/>
                </a:cubicBezTo>
                <a:cubicBezTo>
                  <a:pt x="1732" y="10707"/>
                  <a:pt x="2053" y="10582"/>
                  <a:pt x="2303" y="10332"/>
                </a:cubicBezTo>
                <a:lnTo>
                  <a:pt x="4283" y="8351"/>
                </a:lnTo>
                <a:cubicBezTo>
                  <a:pt x="4408" y="8226"/>
                  <a:pt x="4408" y="8030"/>
                  <a:pt x="4283" y="7905"/>
                </a:cubicBezTo>
                <a:lnTo>
                  <a:pt x="5425" y="6763"/>
                </a:lnTo>
                <a:lnTo>
                  <a:pt x="6567" y="7887"/>
                </a:lnTo>
                <a:cubicBezTo>
                  <a:pt x="6335" y="8655"/>
                  <a:pt x="6531" y="9493"/>
                  <a:pt x="7102" y="10064"/>
                </a:cubicBezTo>
                <a:cubicBezTo>
                  <a:pt x="7531" y="10475"/>
                  <a:pt x="8084" y="10707"/>
                  <a:pt x="8655" y="10707"/>
                </a:cubicBezTo>
                <a:cubicBezTo>
                  <a:pt x="8887" y="10707"/>
                  <a:pt x="9119" y="10671"/>
                  <a:pt x="9351" y="10599"/>
                </a:cubicBezTo>
                <a:cubicBezTo>
                  <a:pt x="9422" y="10582"/>
                  <a:pt x="9475" y="10528"/>
                  <a:pt x="9511" y="10492"/>
                </a:cubicBezTo>
                <a:cubicBezTo>
                  <a:pt x="9600" y="10367"/>
                  <a:pt x="9600" y="10207"/>
                  <a:pt x="9511" y="10100"/>
                </a:cubicBezTo>
                <a:lnTo>
                  <a:pt x="8637" y="8976"/>
                </a:lnTo>
                <a:lnTo>
                  <a:pt x="9136" y="8494"/>
                </a:lnTo>
                <a:lnTo>
                  <a:pt x="10260" y="9350"/>
                </a:lnTo>
                <a:cubicBezTo>
                  <a:pt x="10308" y="9398"/>
                  <a:pt x="10372" y="9422"/>
                  <a:pt x="10435" y="9422"/>
                </a:cubicBezTo>
                <a:cubicBezTo>
                  <a:pt x="10467" y="9422"/>
                  <a:pt x="10498" y="9416"/>
                  <a:pt x="10528" y="9404"/>
                </a:cubicBezTo>
                <a:cubicBezTo>
                  <a:pt x="10635" y="9386"/>
                  <a:pt x="10707" y="9315"/>
                  <a:pt x="10742" y="9208"/>
                </a:cubicBezTo>
                <a:cubicBezTo>
                  <a:pt x="11010" y="8405"/>
                  <a:pt x="10814" y="7548"/>
                  <a:pt x="10207" y="6960"/>
                </a:cubicBezTo>
                <a:cubicBezTo>
                  <a:pt x="9789" y="6541"/>
                  <a:pt x="9226" y="6314"/>
                  <a:pt x="8654" y="6314"/>
                </a:cubicBezTo>
                <a:cubicBezTo>
                  <a:pt x="8445" y="6314"/>
                  <a:pt x="8235" y="6344"/>
                  <a:pt x="8030" y="6406"/>
                </a:cubicBezTo>
                <a:lnTo>
                  <a:pt x="6906" y="5282"/>
                </a:lnTo>
                <a:lnTo>
                  <a:pt x="7763" y="4426"/>
                </a:lnTo>
                <a:lnTo>
                  <a:pt x="8423" y="5086"/>
                </a:lnTo>
                <a:cubicBezTo>
                  <a:pt x="8548" y="5211"/>
                  <a:pt x="8690" y="5282"/>
                  <a:pt x="8869" y="5300"/>
                </a:cubicBezTo>
                <a:cubicBezTo>
                  <a:pt x="8892" y="5302"/>
                  <a:pt x="8915" y="5303"/>
                  <a:pt x="8938" y="5303"/>
                </a:cubicBezTo>
                <a:cubicBezTo>
                  <a:pt x="9143" y="5303"/>
                  <a:pt x="9329" y="5231"/>
                  <a:pt x="9458" y="5086"/>
                </a:cubicBezTo>
                <a:lnTo>
                  <a:pt x="10653" y="3908"/>
                </a:lnTo>
                <a:cubicBezTo>
                  <a:pt x="10939" y="3623"/>
                  <a:pt x="10939" y="3159"/>
                  <a:pt x="10653" y="2874"/>
                </a:cubicBezTo>
                <a:lnTo>
                  <a:pt x="7977" y="215"/>
                </a:lnTo>
                <a:cubicBezTo>
                  <a:pt x="7834" y="72"/>
                  <a:pt x="7647" y="1"/>
                  <a:pt x="74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52"/>
          <p:cNvGrpSpPr/>
          <p:nvPr/>
        </p:nvGrpSpPr>
        <p:grpSpPr>
          <a:xfrm>
            <a:off x="1270684" y="2027772"/>
            <a:ext cx="381721" cy="377347"/>
            <a:chOff x="6756130" y="2664986"/>
            <a:chExt cx="312989" cy="309377"/>
          </a:xfrm>
        </p:grpSpPr>
        <p:sp>
          <p:nvSpPr>
            <p:cNvPr id="495" name="Google Shape;495;p52"/>
            <p:cNvSpPr/>
            <p:nvPr/>
          </p:nvSpPr>
          <p:spPr>
            <a:xfrm>
              <a:off x="6862329" y="2701079"/>
              <a:ext cx="101112" cy="101604"/>
            </a:xfrm>
            <a:custGeom>
              <a:rect b="b" l="l" r="r" t="t"/>
              <a:pathLst>
                <a:path extrusionOk="0" h="3516" w="3499">
                  <a:moveTo>
                    <a:pt x="1749" y="643"/>
                  </a:moveTo>
                  <a:cubicBezTo>
                    <a:pt x="2356" y="643"/>
                    <a:pt x="2874" y="1142"/>
                    <a:pt x="2874" y="1749"/>
                  </a:cubicBezTo>
                  <a:cubicBezTo>
                    <a:pt x="2874" y="2373"/>
                    <a:pt x="2356" y="2873"/>
                    <a:pt x="1749" y="2873"/>
                  </a:cubicBezTo>
                  <a:cubicBezTo>
                    <a:pt x="1125" y="2873"/>
                    <a:pt x="625" y="2373"/>
                    <a:pt x="625" y="1749"/>
                  </a:cubicBezTo>
                  <a:cubicBezTo>
                    <a:pt x="625" y="1142"/>
                    <a:pt x="1125" y="643"/>
                    <a:pt x="1749" y="643"/>
                  </a:cubicBezTo>
                  <a:close/>
                  <a:moveTo>
                    <a:pt x="1749" y="0"/>
                  </a:moveTo>
                  <a:cubicBezTo>
                    <a:pt x="786" y="0"/>
                    <a:pt x="1" y="785"/>
                    <a:pt x="1" y="1749"/>
                  </a:cubicBezTo>
                  <a:cubicBezTo>
                    <a:pt x="1" y="2730"/>
                    <a:pt x="786" y="3515"/>
                    <a:pt x="1749" y="3515"/>
                  </a:cubicBezTo>
                  <a:cubicBezTo>
                    <a:pt x="2713" y="3515"/>
                    <a:pt x="3498" y="2730"/>
                    <a:pt x="3498" y="1749"/>
                  </a:cubicBezTo>
                  <a:cubicBezTo>
                    <a:pt x="3498" y="785"/>
                    <a:pt x="2713" y="0"/>
                    <a:pt x="1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2"/>
            <p:cNvSpPr/>
            <p:nvPr/>
          </p:nvSpPr>
          <p:spPr>
            <a:xfrm>
              <a:off x="6756130" y="2664986"/>
              <a:ext cx="312989" cy="309377"/>
            </a:xfrm>
            <a:custGeom>
              <a:rect b="b" l="l" r="r" t="t"/>
              <a:pathLst>
                <a:path extrusionOk="0" h="10706" w="10831">
                  <a:moveTo>
                    <a:pt x="3872" y="6102"/>
                  </a:moveTo>
                  <a:lnTo>
                    <a:pt x="4586" y="7191"/>
                  </a:lnTo>
                  <a:lnTo>
                    <a:pt x="4586" y="7191"/>
                  </a:lnTo>
                  <a:lnTo>
                    <a:pt x="2570" y="6370"/>
                  </a:lnTo>
                  <a:lnTo>
                    <a:pt x="2623" y="6102"/>
                  </a:lnTo>
                  <a:close/>
                  <a:moveTo>
                    <a:pt x="8208" y="6102"/>
                  </a:moveTo>
                  <a:lnTo>
                    <a:pt x="8261" y="6370"/>
                  </a:lnTo>
                  <a:lnTo>
                    <a:pt x="6245" y="7191"/>
                  </a:lnTo>
                  <a:lnTo>
                    <a:pt x="6977" y="6102"/>
                  </a:lnTo>
                  <a:close/>
                  <a:moveTo>
                    <a:pt x="5424" y="625"/>
                  </a:moveTo>
                  <a:cubicBezTo>
                    <a:pt x="6317" y="625"/>
                    <a:pt x="7102" y="1089"/>
                    <a:pt x="7512" y="1874"/>
                  </a:cubicBezTo>
                  <a:cubicBezTo>
                    <a:pt x="7940" y="2659"/>
                    <a:pt x="7905" y="3569"/>
                    <a:pt x="7405" y="4318"/>
                  </a:cubicBezTo>
                  <a:lnTo>
                    <a:pt x="5424" y="7316"/>
                  </a:lnTo>
                  <a:lnTo>
                    <a:pt x="3444" y="4318"/>
                  </a:lnTo>
                  <a:cubicBezTo>
                    <a:pt x="2944" y="3569"/>
                    <a:pt x="2909" y="2659"/>
                    <a:pt x="3319" y="1874"/>
                  </a:cubicBezTo>
                  <a:cubicBezTo>
                    <a:pt x="3747" y="1089"/>
                    <a:pt x="4532" y="625"/>
                    <a:pt x="5424" y="625"/>
                  </a:cubicBezTo>
                  <a:close/>
                  <a:moveTo>
                    <a:pt x="8404" y="6995"/>
                  </a:moveTo>
                  <a:lnTo>
                    <a:pt x="8708" y="8386"/>
                  </a:lnTo>
                  <a:lnTo>
                    <a:pt x="7405" y="7405"/>
                  </a:lnTo>
                  <a:lnTo>
                    <a:pt x="8404" y="6995"/>
                  </a:lnTo>
                  <a:close/>
                  <a:moveTo>
                    <a:pt x="2445" y="6995"/>
                  </a:moveTo>
                  <a:lnTo>
                    <a:pt x="3355" y="7369"/>
                  </a:lnTo>
                  <a:lnTo>
                    <a:pt x="2712" y="8814"/>
                  </a:lnTo>
                  <a:lnTo>
                    <a:pt x="2052" y="8814"/>
                  </a:lnTo>
                  <a:lnTo>
                    <a:pt x="2445" y="6995"/>
                  </a:lnTo>
                  <a:close/>
                  <a:moveTo>
                    <a:pt x="3926" y="7601"/>
                  </a:moveTo>
                  <a:lnTo>
                    <a:pt x="5103" y="8083"/>
                  </a:lnTo>
                  <a:lnTo>
                    <a:pt x="5103" y="8814"/>
                  </a:lnTo>
                  <a:lnTo>
                    <a:pt x="3390" y="8814"/>
                  </a:lnTo>
                  <a:lnTo>
                    <a:pt x="3926" y="7601"/>
                  </a:lnTo>
                  <a:close/>
                  <a:moveTo>
                    <a:pt x="6727" y="7673"/>
                  </a:moveTo>
                  <a:lnTo>
                    <a:pt x="8244" y="8814"/>
                  </a:lnTo>
                  <a:lnTo>
                    <a:pt x="5728" y="8814"/>
                  </a:lnTo>
                  <a:lnTo>
                    <a:pt x="5728" y="8083"/>
                  </a:lnTo>
                  <a:lnTo>
                    <a:pt x="6727" y="7673"/>
                  </a:lnTo>
                  <a:close/>
                  <a:moveTo>
                    <a:pt x="8493" y="4853"/>
                  </a:moveTo>
                  <a:cubicBezTo>
                    <a:pt x="8922" y="4853"/>
                    <a:pt x="9314" y="5157"/>
                    <a:pt x="9403" y="5585"/>
                  </a:cubicBezTo>
                  <a:lnTo>
                    <a:pt x="10117" y="8939"/>
                  </a:lnTo>
                  <a:cubicBezTo>
                    <a:pt x="10188" y="9207"/>
                    <a:pt x="10117" y="9493"/>
                    <a:pt x="9939" y="9724"/>
                  </a:cubicBezTo>
                  <a:cubicBezTo>
                    <a:pt x="9760" y="9939"/>
                    <a:pt x="9493" y="10081"/>
                    <a:pt x="9207" y="10081"/>
                  </a:cubicBezTo>
                  <a:lnTo>
                    <a:pt x="1642" y="10081"/>
                  </a:lnTo>
                  <a:cubicBezTo>
                    <a:pt x="1356" y="10081"/>
                    <a:pt x="1089" y="9939"/>
                    <a:pt x="910" y="9724"/>
                  </a:cubicBezTo>
                  <a:cubicBezTo>
                    <a:pt x="732" y="9493"/>
                    <a:pt x="660" y="9207"/>
                    <a:pt x="714" y="8939"/>
                  </a:cubicBezTo>
                  <a:lnTo>
                    <a:pt x="1428" y="5585"/>
                  </a:lnTo>
                  <a:cubicBezTo>
                    <a:pt x="1517" y="5157"/>
                    <a:pt x="1909" y="4853"/>
                    <a:pt x="2356" y="4853"/>
                  </a:cubicBezTo>
                  <a:lnTo>
                    <a:pt x="3034" y="4853"/>
                  </a:lnTo>
                  <a:lnTo>
                    <a:pt x="3444" y="5478"/>
                  </a:lnTo>
                  <a:lnTo>
                    <a:pt x="2373" y="5478"/>
                  </a:lnTo>
                  <a:cubicBezTo>
                    <a:pt x="2231" y="5478"/>
                    <a:pt x="2106" y="5567"/>
                    <a:pt x="2070" y="5728"/>
                  </a:cubicBezTo>
                  <a:lnTo>
                    <a:pt x="1356" y="9064"/>
                  </a:lnTo>
                  <a:cubicBezTo>
                    <a:pt x="1321" y="9189"/>
                    <a:pt x="1374" y="9332"/>
                    <a:pt x="1499" y="9403"/>
                  </a:cubicBezTo>
                  <a:cubicBezTo>
                    <a:pt x="1553" y="9439"/>
                    <a:pt x="1606" y="9439"/>
                    <a:pt x="1660" y="9439"/>
                  </a:cubicBezTo>
                  <a:lnTo>
                    <a:pt x="9171" y="9439"/>
                  </a:lnTo>
                  <a:cubicBezTo>
                    <a:pt x="9243" y="9439"/>
                    <a:pt x="9296" y="9439"/>
                    <a:pt x="9350" y="9403"/>
                  </a:cubicBezTo>
                  <a:cubicBezTo>
                    <a:pt x="9457" y="9332"/>
                    <a:pt x="9510" y="9189"/>
                    <a:pt x="9493" y="9064"/>
                  </a:cubicBezTo>
                  <a:lnTo>
                    <a:pt x="8779" y="5728"/>
                  </a:lnTo>
                  <a:cubicBezTo>
                    <a:pt x="8743" y="5567"/>
                    <a:pt x="8618" y="5478"/>
                    <a:pt x="8458" y="5478"/>
                  </a:cubicBezTo>
                  <a:lnTo>
                    <a:pt x="7387" y="5478"/>
                  </a:lnTo>
                  <a:lnTo>
                    <a:pt x="7798" y="4853"/>
                  </a:lnTo>
                  <a:close/>
                  <a:moveTo>
                    <a:pt x="5424" y="0"/>
                  </a:moveTo>
                  <a:cubicBezTo>
                    <a:pt x="4854" y="0"/>
                    <a:pt x="4300" y="143"/>
                    <a:pt x="3836" y="446"/>
                  </a:cubicBezTo>
                  <a:cubicBezTo>
                    <a:pt x="3390" y="714"/>
                    <a:pt x="3016" y="1106"/>
                    <a:pt x="2766" y="1570"/>
                  </a:cubicBezTo>
                  <a:cubicBezTo>
                    <a:pt x="2516" y="2052"/>
                    <a:pt x="2391" y="2570"/>
                    <a:pt x="2409" y="3087"/>
                  </a:cubicBezTo>
                  <a:cubicBezTo>
                    <a:pt x="2427" y="3480"/>
                    <a:pt x="2516" y="3854"/>
                    <a:pt x="2659" y="4211"/>
                  </a:cubicBezTo>
                  <a:lnTo>
                    <a:pt x="2356" y="4211"/>
                  </a:lnTo>
                  <a:cubicBezTo>
                    <a:pt x="1999" y="4211"/>
                    <a:pt x="1642" y="4336"/>
                    <a:pt x="1374" y="4568"/>
                  </a:cubicBezTo>
                  <a:cubicBezTo>
                    <a:pt x="1089" y="4800"/>
                    <a:pt x="892" y="5103"/>
                    <a:pt x="821" y="5460"/>
                  </a:cubicBezTo>
                  <a:lnTo>
                    <a:pt x="107" y="8797"/>
                  </a:lnTo>
                  <a:cubicBezTo>
                    <a:pt x="0" y="9261"/>
                    <a:pt x="125" y="9742"/>
                    <a:pt x="411" y="10117"/>
                  </a:cubicBezTo>
                  <a:cubicBezTo>
                    <a:pt x="714" y="10492"/>
                    <a:pt x="1160" y="10706"/>
                    <a:pt x="1642" y="10706"/>
                  </a:cubicBezTo>
                  <a:lnTo>
                    <a:pt x="9207" y="10706"/>
                  </a:lnTo>
                  <a:cubicBezTo>
                    <a:pt x="9671" y="10706"/>
                    <a:pt x="10117" y="10492"/>
                    <a:pt x="10420" y="10117"/>
                  </a:cubicBezTo>
                  <a:cubicBezTo>
                    <a:pt x="10724" y="9742"/>
                    <a:pt x="10831" y="9261"/>
                    <a:pt x="10742" y="8797"/>
                  </a:cubicBezTo>
                  <a:lnTo>
                    <a:pt x="10028" y="5460"/>
                  </a:lnTo>
                  <a:cubicBezTo>
                    <a:pt x="9939" y="5103"/>
                    <a:pt x="9742" y="4800"/>
                    <a:pt x="9475" y="4568"/>
                  </a:cubicBezTo>
                  <a:cubicBezTo>
                    <a:pt x="9189" y="4336"/>
                    <a:pt x="8850" y="4211"/>
                    <a:pt x="8493" y="4211"/>
                  </a:cubicBezTo>
                  <a:lnTo>
                    <a:pt x="8172" y="4211"/>
                  </a:lnTo>
                  <a:cubicBezTo>
                    <a:pt x="8333" y="3854"/>
                    <a:pt x="8422" y="3480"/>
                    <a:pt x="8422" y="3087"/>
                  </a:cubicBezTo>
                  <a:cubicBezTo>
                    <a:pt x="8440" y="2570"/>
                    <a:pt x="8315" y="2052"/>
                    <a:pt x="8065" y="1570"/>
                  </a:cubicBezTo>
                  <a:cubicBezTo>
                    <a:pt x="7815" y="1106"/>
                    <a:pt x="7459" y="714"/>
                    <a:pt x="7012" y="446"/>
                  </a:cubicBezTo>
                  <a:cubicBezTo>
                    <a:pt x="6531" y="143"/>
                    <a:pt x="5995" y="0"/>
                    <a:pt x="5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3"/>
          <p:cNvPicPr preferRelativeResize="0"/>
          <p:nvPr/>
        </p:nvPicPr>
        <p:blipFill rotWithShape="1">
          <a:blip r:embed="rId3">
            <a:alphaModFix/>
          </a:blip>
          <a:srcRect b="7840" l="0" r="0" t="7849"/>
          <a:stretch/>
        </p:blipFill>
        <p:spPr>
          <a:xfrm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3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3"/>
          <p:cNvSpPr txBox="1"/>
          <p:nvPr>
            <p:ph type="title"/>
          </p:nvPr>
        </p:nvSpPr>
        <p:spPr>
          <a:xfrm>
            <a:off x="713225" y="549075"/>
            <a:ext cx="8430900" cy="12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grpSp>
        <p:nvGrpSpPr>
          <p:cNvPr id="504" name="Google Shape;504;p53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505" name="Google Shape;505;p53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53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07" name="Google Shape;50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450" y="1011825"/>
            <a:ext cx="3821100" cy="38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4907900"/>
            <a:ext cx="243700" cy="2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8650" y="50625"/>
            <a:ext cx="243700" cy="2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4"/>
          <p:cNvSpPr txBox="1"/>
          <p:nvPr>
            <p:ph idx="4" type="title"/>
          </p:nvPr>
        </p:nvSpPr>
        <p:spPr>
          <a:xfrm>
            <a:off x="711200" y="225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endParaRPr/>
          </a:p>
        </p:txBody>
      </p:sp>
      <p:sp>
        <p:nvSpPr>
          <p:cNvPr id="515" name="Google Shape;515;p54"/>
          <p:cNvSpPr txBox="1"/>
          <p:nvPr>
            <p:ph idx="5" type="subTitle"/>
          </p:nvPr>
        </p:nvSpPr>
        <p:spPr>
          <a:xfrm>
            <a:off x="3151700" y="4236300"/>
            <a:ext cx="28308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Email: garrett.hall.433@gmail.com</a:t>
            </a:r>
            <a:br>
              <a:rPr lang="en" sz="1100"/>
            </a:br>
            <a:r>
              <a:rPr lang="en" sz="1100"/>
              <a:t>Linkedin:www.linkedin.com/in/garrett-hall-b10a45189/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Github: https://github.com/Garretthall27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6" name="Google Shape;516;p54"/>
          <p:cNvSpPr txBox="1"/>
          <p:nvPr>
            <p:ph idx="6" type="subTitle"/>
          </p:nvPr>
        </p:nvSpPr>
        <p:spPr>
          <a:xfrm>
            <a:off x="6059000" y="4236300"/>
            <a:ext cx="30849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Email: charlesmpan@gmail.com</a:t>
            </a:r>
            <a:br>
              <a:rPr lang="en" sz="1200"/>
            </a:br>
            <a:r>
              <a:rPr lang="en" sz="1200"/>
              <a:t>Linkedin: www.linkedin.com/in/charlesmpan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Github: www.github.com/charlesmpan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7" name="Google Shape;517;p54"/>
          <p:cNvSpPr txBox="1"/>
          <p:nvPr>
            <p:ph idx="7" type="subTitle"/>
          </p:nvPr>
        </p:nvSpPr>
        <p:spPr>
          <a:xfrm>
            <a:off x="713225" y="3907207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 Mang</a:t>
            </a:r>
            <a:endParaRPr/>
          </a:p>
        </p:txBody>
      </p:sp>
      <p:sp>
        <p:nvSpPr>
          <p:cNvPr id="518" name="Google Shape;518;p54"/>
          <p:cNvSpPr txBox="1"/>
          <p:nvPr>
            <p:ph idx="8" type="subTitle"/>
          </p:nvPr>
        </p:nvSpPr>
        <p:spPr>
          <a:xfrm>
            <a:off x="3616553" y="3907207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Garrett Hall</a:t>
            </a:r>
            <a:endParaRPr/>
          </a:p>
        </p:txBody>
      </p:sp>
      <p:sp>
        <p:nvSpPr>
          <p:cNvPr id="519" name="Google Shape;519;p54"/>
          <p:cNvSpPr txBox="1"/>
          <p:nvPr>
            <p:ph idx="9" type="subTitle"/>
          </p:nvPr>
        </p:nvSpPr>
        <p:spPr>
          <a:xfrm>
            <a:off x="6523854" y="3907207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Pan</a:t>
            </a:r>
            <a:endParaRPr/>
          </a:p>
        </p:txBody>
      </p:sp>
      <p:grpSp>
        <p:nvGrpSpPr>
          <p:cNvPr id="520" name="Google Shape;520;p54"/>
          <p:cNvGrpSpPr/>
          <p:nvPr/>
        </p:nvGrpSpPr>
        <p:grpSpPr>
          <a:xfrm>
            <a:off x="7276772" y="1672085"/>
            <a:ext cx="400964" cy="435086"/>
            <a:chOff x="6770550" y="3652897"/>
            <a:chExt cx="285161" cy="309406"/>
          </a:xfrm>
        </p:grpSpPr>
        <p:sp>
          <p:nvSpPr>
            <p:cNvPr id="521" name="Google Shape;521;p54"/>
            <p:cNvSpPr/>
            <p:nvPr/>
          </p:nvSpPr>
          <p:spPr>
            <a:xfrm>
              <a:off x="6770550" y="3652897"/>
              <a:ext cx="285161" cy="309406"/>
            </a:xfrm>
            <a:custGeom>
              <a:rect b="b" l="l" r="r" t="t"/>
              <a:pathLst>
                <a:path extrusionOk="0" h="10707" w="9868">
                  <a:moveTo>
                    <a:pt x="5764" y="625"/>
                  </a:moveTo>
                  <a:cubicBezTo>
                    <a:pt x="6050" y="625"/>
                    <a:pt x="6282" y="875"/>
                    <a:pt x="6282" y="1160"/>
                  </a:cubicBezTo>
                  <a:lnTo>
                    <a:pt x="6282" y="1499"/>
                  </a:lnTo>
                  <a:lnTo>
                    <a:pt x="625" y="1499"/>
                  </a:lnTo>
                  <a:lnTo>
                    <a:pt x="625" y="1160"/>
                  </a:lnTo>
                  <a:cubicBezTo>
                    <a:pt x="625" y="875"/>
                    <a:pt x="875" y="625"/>
                    <a:pt x="1161" y="625"/>
                  </a:cubicBezTo>
                  <a:close/>
                  <a:moveTo>
                    <a:pt x="7013" y="5675"/>
                  </a:moveTo>
                  <a:lnTo>
                    <a:pt x="7013" y="7138"/>
                  </a:lnTo>
                  <a:lnTo>
                    <a:pt x="6174" y="7138"/>
                  </a:lnTo>
                  <a:lnTo>
                    <a:pt x="6174" y="5675"/>
                  </a:lnTo>
                  <a:close/>
                  <a:moveTo>
                    <a:pt x="6585" y="2231"/>
                  </a:moveTo>
                  <a:lnTo>
                    <a:pt x="8583" y="4033"/>
                  </a:lnTo>
                  <a:lnTo>
                    <a:pt x="8583" y="7138"/>
                  </a:lnTo>
                  <a:lnTo>
                    <a:pt x="7638" y="7138"/>
                  </a:lnTo>
                  <a:lnTo>
                    <a:pt x="7638" y="5353"/>
                  </a:lnTo>
                  <a:cubicBezTo>
                    <a:pt x="7638" y="5193"/>
                    <a:pt x="7495" y="5050"/>
                    <a:pt x="7316" y="5050"/>
                  </a:cubicBezTo>
                  <a:lnTo>
                    <a:pt x="5853" y="5050"/>
                  </a:lnTo>
                  <a:cubicBezTo>
                    <a:pt x="5693" y="5050"/>
                    <a:pt x="5550" y="5193"/>
                    <a:pt x="5550" y="5353"/>
                  </a:cubicBezTo>
                  <a:lnTo>
                    <a:pt x="5550" y="7138"/>
                  </a:lnTo>
                  <a:lnTo>
                    <a:pt x="4604" y="7138"/>
                  </a:lnTo>
                  <a:lnTo>
                    <a:pt x="4604" y="4033"/>
                  </a:lnTo>
                  <a:lnTo>
                    <a:pt x="6585" y="2231"/>
                  </a:lnTo>
                  <a:close/>
                  <a:moveTo>
                    <a:pt x="5782" y="2124"/>
                  </a:moveTo>
                  <a:lnTo>
                    <a:pt x="3462" y="4229"/>
                  </a:lnTo>
                  <a:cubicBezTo>
                    <a:pt x="3320" y="4354"/>
                    <a:pt x="3320" y="4551"/>
                    <a:pt x="3427" y="4675"/>
                  </a:cubicBezTo>
                  <a:cubicBezTo>
                    <a:pt x="3494" y="4742"/>
                    <a:pt x="3581" y="4779"/>
                    <a:pt x="3667" y="4779"/>
                  </a:cubicBezTo>
                  <a:cubicBezTo>
                    <a:pt x="3741" y="4779"/>
                    <a:pt x="3815" y="4751"/>
                    <a:pt x="3873" y="4693"/>
                  </a:cubicBezTo>
                  <a:lnTo>
                    <a:pt x="3980" y="4604"/>
                  </a:lnTo>
                  <a:lnTo>
                    <a:pt x="3980" y="7459"/>
                  </a:lnTo>
                  <a:cubicBezTo>
                    <a:pt x="3980" y="7620"/>
                    <a:pt x="4123" y="7762"/>
                    <a:pt x="4301" y="7762"/>
                  </a:cubicBezTo>
                  <a:lnTo>
                    <a:pt x="6282" y="7762"/>
                  </a:lnTo>
                  <a:lnTo>
                    <a:pt x="6282" y="8387"/>
                  </a:lnTo>
                  <a:lnTo>
                    <a:pt x="625" y="8387"/>
                  </a:lnTo>
                  <a:lnTo>
                    <a:pt x="625" y="2124"/>
                  </a:lnTo>
                  <a:close/>
                  <a:moveTo>
                    <a:pt x="6282" y="9011"/>
                  </a:moveTo>
                  <a:lnTo>
                    <a:pt x="6282" y="9564"/>
                  </a:lnTo>
                  <a:cubicBezTo>
                    <a:pt x="6282" y="9850"/>
                    <a:pt x="6050" y="10082"/>
                    <a:pt x="5764" y="10082"/>
                  </a:cubicBezTo>
                  <a:lnTo>
                    <a:pt x="1161" y="10082"/>
                  </a:lnTo>
                  <a:cubicBezTo>
                    <a:pt x="875" y="10082"/>
                    <a:pt x="625" y="9850"/>
                    <a:pt x="625" y="9564"/>
                  </a:cubicBezTo>
                  <a:lnTo>
                    <a:pt x="625" y="9011"/>
                  </a:lnTo>
                  <a:close/>
                  <a:moveTo>
                    <a:pt x="1161" y="1"/>
                  </a:moveTo>
                  <a:cubicBezTo>
                    <a:pt x="518" y="1"/>
                    <a:pt x="1" y="518"/>
                    <a:pt x="1" y="1160"/>
                  </a:cubicBezTo>
                  <a:lnTo>
                    <a:pt x="1" y="9564"/>
                  </a:lnTo>
                  <a:cubicBezTo>
                    <a:pt x="1" y="10189"/>
                    <a:pt x="518" y="10706"/>
                    <a:pt x="1161" y="10706"/>
                  </a:cubicBezTo>
                  <a:lnTo>
                    <a:pt x="5764" y="10706"/>
                  </a:lnTo>
                  <a:cubicBezTo>
                    <a:pt x="6389" y="10706"/>
                    <a:pt x="6906" y="10189"/>
                    <a:pt x="6906" y="9564"/>
                  </a:cubicBezTo>
                  <a:lnTo>
                    <a:pt x="6906" y="7762"/>
                  </a:lnTo>
                  <a:lnTo>
                    <a:pt x="8887" y="7762"/>
                  </a:lnTo>
                  <a:cubicBezTo>
                    <a:pt x="9065" y="7762"/>
                    <a:pt x="9208" y="7620"/>
                    <a:pt x="9208" y="7459"/>
                  </a:cubicBezTo>
                  <a:lnTo>
                    <a:pt x="9208" y="4604"/>
                  </a:lnTo>
                  <a:lnTo>
                    <a:pt x="9315" y="4693"/>
                  </a:lnTo>
                  <a:cubicBezTo>
                    <a:pt x="9368" y="4747"/>
                    <a:pt x="9440" y="4783"/>
                    <a:pt x="9529" y="4783"/>
                  </a:cubicBezTo>
                  <a:cubicBezTo>
                    <a:pt x="9600" y="4783"/>
                    <a:pt x="9689" y="4747"/>
                    <a:pt x="9761" y="4675"/>
                  </a:cubicBezTo>
                  <a:cubicBezTo>
                    <a:pt x="9868" y="4551"/>
                    <a:pt x="9868" y="4354"/>
                    <a:pt x="9725" y="4229"/>
                  </a:cubicBezTo>
                  <a:lnTo>
                    <a:pt x="6906" y="1660"/>
                  </a:lnTo>
                  <a:lnTo>
                    <a:pt x="6906" y="1160"/>
                  </a:lnTo>
                  <a:cubicBezTo>
                    <a:pt x="6906" y="518"/>
                    <a:pt x="6389" y="1"/>
                    <a:pt x="5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4"/>
            <p:cNvSpPr/>
            <p:nvPr/>
          </p:nvSpPr>
          <p:spPr>
            <a:xfrm>
              <a:off x="6939689" y="3756555"/>
              <a:ext cx="42306" cy="18061"/>
            </a:xfrm>
            <a:custGeom>
              <a:rect b="b" l="l" r="r" t="t"/>
              <a:pathLst>
                <a:path extrusionOk="0" h="625" w="1464">
                  <a:moveTo>
                    <a:pt x="321" y="0"/>
                  </a:moveTo>
                  <a:cubicBezTo>
                    <a:pt x="143" y="0"/>
                    <a:pt x="0" y="143"/>
                    <a:pt x="0" y="303"/>
                  </a:cubicBezTo>
                  <a:cubicBezTo>
                    <a:pt x="0" y="482"/>
                    <a:pt x="143" y="625"/>
                    <a:pt x="321" y="625"/>
                  </a:cubicBezTo>
                  <a:lnTo>
                    <a:pt x="1160" y="625"/>
                  </a:lnTo>
                  <a:cubicBezTo>
                    <a:pt x="1338" y="625"/>
                    <a:pt x="1463" y="482"/>
                    <a:pt x="1463" y="303"/>
                  </a:cubicBezTo>
                  <a:cubicBezTo>
                    <a:pt x="1463" y="143"/>
                    <a:pt x="1338" y="0"/>
                    <a:pt x="1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4"/>
            <p:cNvSpPr/>
            <p:nvPr/>
          </p:nvSpPr>
          <p:spPr>
            <a:xfrm>
              <a:off x="6807163" y="3847295"/>
              <a:ext cx="60367" cy="18061"/>
            </a:xfrm>
            <a:custGeom>
              <a:rect b="b" l="l" r="r" t="t"/>
              <a:pathLst>
                <a:path extrusionOk="0" h="625" w="2089">
                  <a:moveTo>
                    <a:pt x="304" y="0"/>
                  </a:moveTo>
                  <a:cubicBezTo>
                    <a:pt x="126" y="0"/>
                    <a:pt x="1" y="125"/>
                    <a:pt x="1" y="304"/>
                  </a:cubicBezTo>
                  <a:cubicBezTo>
                    <a:pt x="1" y="482"/>
                    <a:pt x="126" y="625"/>
                    <a:pt x="304" y="625"/>
                  </a:cubicBezTo>
                  <a:lnTo>
                    <a:pt x="1767" y="625"/>
                  </a:lnTo>
                  <a:cubicBezTo>
                    <a:pt x="1946" y="625"/>
                    <a:pt x="2088" y="482"/>
                    <a:pt x="2088" y="304"/>
                  </a:cubicBezTo>
                  <a:cubicBezTo>
                    <a:pt x="2088" y="125"/>
                    <a:pt x="1946" y="0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6807163" y="3810681"/>
              <a:ext cx="60367" cy="18090"/>
            </a:xfrm>
            <a:custGeom>
              <a:rect b="b" l="l" r="r" t="t"/>
              <a:pathLst>
                <a:path extrusionOk="0" h="626" w="2089">
                  <a:moveTo>
                    <a:pt x="304" y="1"/>
                  </a:moveTo>
                  <a:cubicBezTo>
                    <a:pt x="126" y="1"/>
                    <a:pt x="1" y="143"/>
                    <a:pt x="1" y="322"/>
                  </a:cubicBezTo>
                  <a:cubicBezTo>
                    <a:pt x="1" y="482"/>
                    <a:pt x="126" y="625"/>
                    <a:pt x="304" y="625"/>
                  </a:cubicBezTo>
                  <a:lnTo>
                    <a:pt x="1767" y="625"/>
                  </a:lnTo>
                  <a:cubicBezTo>
                    <a:pt x="1946" y="625"/>
                    <a:pt x="2088" y="482"/>
                    <a:pt x="2088" y="322"/>
                  </a:cubicBezTo>
                  <a:cubicBezTo>
                    <a:pt x="2088" y="143"/>
                    <a:pt x="1946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4"/>
            <p:cNvSpPr/>
            <p:nvPr/>
          </p:nvSpPr>
          <p:spPr>
            <a:xfrm>
              <a:off x="6807163" y="3738493"/>
              <a:ext cx="60367" cy="18090"/>
            </a:xfrm>
            <a:custGeom>
              <a:rect b="b" l="l" r="r" t="t"/>
              <a:pathLst>
                <a:path extrusionOk="0" h="626" w="2089">
                  <a:moveTo>
                    <a:pt x="304" y="1"/>
                  </a:moveTo>
                  <a:cubicBezTo>
                    <a:pt x="126" y="1"/>
                    <a:pt x="1" y="125"/>
                    <a:pt x="1" y="304"/>
                  </a:cubicBezTo>
                  <a:cubicBezTo>
                    <a:pt x="1" y="482"/>
                    <a:pt x="126" y="625"/>
                    <a:pt x="304" y="625"/>
                  </a:cubicBezTo>
                  <a:lnTo>
                    <a:pt x="1767" y="625"/>
                  </a:lnTo>
                  <a:cubicBezTo>
                    <a:pt x="1946" y="625"/>
                    <a:pt x="2088" y="482"/>
                    <a:pt x="2088" y="304"/>
                  </a:cubicBezTo>
                  <a:cubicBezTo>
                    <a:pt x="2088" y="125"/>
                    <a:pt x="1946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4"/>
            <p:cNvSpPr/>
            <p:nvPr/>
          </p:nvSpPr>
          <p:spPr>
            <a:xfrm>
              <a:off x="6807163" y="3774587"/>
              <a:ext cx="47999" cy="18090"/>
            </a:xfrm>
            <a:custGeom>
              <a:rect b="b" l="l" r="r" t="t"/>
              <a:pathLst>
                <a:path extrusionOk="0" h="626" w="1661">
                  <a:moveTo>
                    <a:pt x="304" y="1"/>
                  </a:moveTo>
                  <a:cubicBezTo>
                    <a:pt x="126" y="1"/>
                    <a:pt x="1" y="143"/>
                    <a:pt x="1" y="304"/>
                  </a:cubicBezTo>
                  <a:cubicBezTo>
                    <a:pt x="1" y="482"/>
                    <a:pt x="126" y="625"/>
                    <a:pt x="304" y="625"/>
                  </a:cubicBezTo>
                  <a:lnTo>
                    <a:pt x="1357" y="625"/>
                  </a:lnTo>
                  <a:cubicBezTo>
                    <a:pt x="1535" y="625"/>
                    <a:pt x="1660" y="482"/>
                    <a:pt x="1660" y="304"/>
                  </a:cubicBezTo>
                  <a:cubicBezTo>
                    <a:pt x="1660" y="143"/>
                    <a:pt x="1535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54"/>
          <p:cNvGrpSpPr/>
          <p:nvPr/>
        </p:nvGrpSpPr>
        <p:grpSpPr>
          <a:xfrm>
            <a:off x="1448021" y="1672085"/>
            <a:ext cx="437209" cy="435086"/>
            <a:chOff x="4083684" y="3158941"/>
            <a:chExt cx="310937" cy="309406"/>
          </a:xfrm>
        </p:grpSpPr>
        <p:sp>
          <p:nvSpPr>
            <p:cNvPr id="528" name="Google Shape;528;p54"/>
            <p:cNvSpPr/>
            <p:nvPr/>
          </p:nvSpPr>
          <p:spPr>
            <a:xfrm>
              <a:off x="4160003" y="3359523"/>
              <a:ext cx="36122" cy="18061"/>
            </a:xfrm>
            <a:custGeom>
              <a:rect b="b" l="l" r="r" t="t"/>
              <a:pathLst>
                <a:path extrusionOk="0" h="625" w="1250"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82"/>
                    <a:pt x="143" y="625"/>
                    <a:pt x="322" y="625"/>
                  </a:cubicBezTo>
                  <a:lnTo>
                    <a:pt x="946" y="625"/>
                  </a:lnTo>
                  <a:cubicBezTo>
                    <a:pt x="1107" y="625"/>
                    <a:pt x="1250" y="482"/>
                    <a:pt x="1250" y="321"/>
                  </a:cubicBezTo>
                  <a:cubicBezTo>
                    <a:pt x="1250" y="143"/>
                    <a:pt x="1107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4"/>
            <p:cNvSpPr/>
            <p:nvPr/>
          </p:nvSpPr>
          <p:spPr>
            <a:xfrm>
              <a:off x="4216209" y="3192897"/>
              <a:ext cx="47450" cy="90391"/>
            </a:xfrm>
            <a:custGeom>
              <a:rect b="b" l="l" r="r" t="t"/>
              <a:pathLst>
                <a:path extrusionOk="0" h="3128" w="1642">
                  <a:moveTo>
                    <a:pt x="589" y="788"/>
                  </a:moveTo>
                  <a:lnTo>
                    <a:pt x="589" y="1127"/>
                  </a:lnTo>
                  <a:cubicBezTo>
                    <a:pt x="571" y="1127"/>
                    <a:pt x="571" y="1109"/>
                    <a:pt x="554" y="1109"/>
                  </a:cubicBezTo>
                  <a:cubicBezTo>
                    <a:pt x="518" y="1074"/>
                    <a:pt x="500" y="1002"/>
                    <a:pt x="518" y="931"/>
                  </a:cubicBezTo>
                  <a:cubicBezTo>
                    <a:pt x="518" y="877"/>
                    <a:pt x="554" y="824"/>
                    <a:pt x="589" y="788"/>
                  </a:cubicBezTo>
                  <a:close/>
                  <a:moveTo>
                    <a:pt x="1000" y="1770"/>
                  </a:moveTo>
                  <a:cubicBezTo>
                    <a:pt x="1178" y="1859"/>
                    <a:pt x="1178" y="2019"/>
                    <a:pt x="1160" y="2091"/>
                  </a:cubicBezTo>
                  <a:cubicBezTo>
                    <a:pt x="1142" y="2180"/>
                    <a:pt x="1089" y="2287"/>
                    <a:pt x="1000" y="2340"/>
                  </a:cubicBezTo>
                  <a:lnTo>
                    <a:pt x="1000" y="1770"/>
                  </a:lnTo>
                  <a:close/>
                  <a:moveTo>
                    <a:pt x="789" y="1"/>
                  </a:moveTo>
                  <a:cubicBezTo>
                    <a:pt x="679" y="1"/>
                    <a:pt x="589" y="85"/>
                    <a:pt x="589" y="199"/>
                  </a:cubicBezTo>
                  <a:lnTo>
                    <a:pt x="589" y="306"/>
                  </a:lnTo>
                  <a:cubicBezTo>
                    <a:pt x="571" y="324"/>
                    <a:pt x="571" y="324"/>
                    <a:pt x="554" y="324"/>
                  </a:cubicBezTo>
                  <a:cubicBezTo>
                    <a:pt x="322" y="396"/>
                    <a:pt x="143" y="592"/>
                    <a:pt x="107" y="842"/>
                  </a:cubicBezTo>
                  <a:cubicBezTo>
                    <a:pt x="54" y="1074"/>
                    <a:pt x="125" y="1306"/>
                    <a:pt x="304" y="1430"/>
                  </a:cubicBezTo>
                  <a:cubicBezTo>
                    <a:pt x="375" y="1484"/>
                    <a:pt x="464" y="1538"/>
                    <a:pt x="589" y="1609"/>
                  </a:cubicBezTo>
                  <a:lnTo>
                    <a:pt x="589" y="2394"/>
                  </a:lnTo>
                  <a:cubicBezTo>
                    <a:pt x="518" y="2376"/>
                    <a:pt x="446" y="2358"/>
                    <a:pt x="357" y="2287"/>
                  </a:cubicBezTo>
                  <a:cubicBezTo>
                    <a:pt x="322" y="2266"/>
                    <a:pt x="281" y="2256"/>
                    <a:pt x="242" y="2256"/>
                  </a:cubicBezTo>
                  <a:cubicBezTo>
                    <a:pt x="181" y="2256"/>
                    <a:pt x="122" y="2279"/>
                    <a:pt x="90" y="2323"/>
                  </a:cubicBezTo>
                  <a:cubicBezTo>
                    <a:pt x="0" y="2430"/>
                    <a:pt x="18" y="2572"/>
                    <a:pt x="125" y="2644"/>
                  </a:cubicBezTo>
                  <a:cubicBezTo>
                    <a:pt x="304" y="2751"/>
                    <a:pt x="429" y="2804"/>
                    <a:pt x="589" y="2822"/>
                  </a:cubicBezTo>
                  <a:lnTo>
                    <a:pt x="589" y="2911"/>
                  </a:lnTo>
                  <a:cubicBezTo>
                    <a:pt x="589" y="3018"/>
                    <a:pt x="661" y="3108"/>
                    <a:pt x="768" y="3126"/>
                  </a:cubicBezTo>
                  <a:cubicBezTo>
                    <a:pt x="778" y="3127"/>
                    <a:pt x="789" y="3128"/>
                    <a:pt x="799" y="3128"/>
                  </a:cubicBezTo>
                  <a:cubicBezTo>
                    <a:pt x="910" y="3128"/>
                    <a:pt x="1000" y="3043"/>
                    <a:pt x="1000" y="2929"/>
                  </a:cubicBezTo>
                  <a:lnTo>
                    <a:pt x="1000" y="2804"/>
                  </a:lnTo>
                  <a:cubicBezTo>
                    <a:pt x="1321" y="2715"/>
                    <a:pt x="1535" y="2430"/>
                    <a:pt x="1571" y="2162"/>
                  </a:cubicBezTo>
                  <a:cubicBezTo>
                    <a:pt x="1642" y="1805"/>
                    <a:pt x="1446" y="1484"/>
                    <a:pt x="1089" y="1359"/>
                  </a:cubicBezTo>
                  <a:cubicBezTo>
                    <a:pt x="1071" y="1341"/>
                    <a:pt x="1035" y="1341"/>
                    <a:pt x="1000" y="1323"/>
                  </a:cubicBezTo>
                  <a:lnTo>
                    <a:pt x="1000" y="735"/>
                  </a:lnTo>
                  <a:cubicBezTo>
                    <a:pt x="1053" y="752"/>
                    <a:pt x="1089" y="788"/>
                    <a:pt x="1089" y="788"/>
                  </a:cubicBezTo>
                  <a:cubicBezTo>
                    <a:pt x="1125" y="824"/>
                    <a:pt x="1196" y="842"/>
                    <a:pt x="1267" y="842"/>
                  </a:cubicBezTo>
                  <a:cubicBezTo>
                    <a:pt x="1356" y="824"/>
                    <a:pt x="1410" y="752"/>
                    <a:pt x="1428" y="681"/>
                  </a:cubicBezTo>
                  <a:cubicBezTo>
                    <a:pt x="1446" y="592"/>
                    <a:pt x="1410" y="521"/>
                    <a:pt x="1356" y="467"/>
                  </a:cubicBezTo>
                  <a:cubicBezTo>
                    <a:pt x="1285" y="413"/>
                    <a:pt x="1160" y="342"/>
                    <a:pt x="1000" y="306"/>
                  </a:cubicBezTo>
                  <a:lnTo>
                    <a:pt x="1000" y="217"/>
                  </a:lnTo>
                  <a:cubicBezTo>
                    <a:pt x="1000" y="110"/>
                    <a:pt x="928" y="21"/>
                    <a:pt x="821" y="3"/>
                  </a:cubicBezTo>
                  <a:cubicBezTo>
                    <a:pt x="810" y="2"/>
                    <a:pt x="800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4083684" y="3158941"/>
              <a:ext cx="310937" cy="309406"/>
            </a:xfrm>
            <a:custGeom>
              <a:rect b="b" l="l" r="r" t="t"/>
              <a:pathLst>
                <a:path extrusionOk="0" h="10707" w="10760">
                  <a:moveTo>
                    <a:pt x="5389" y="625"/>
                  </a:moveTo>
                  <a:cubicBezTo>
                    <a:pt x="6549" y="625"/>
                    <a:pt x="7495" y="1571"/>
                    <a:pt x="7495" y="2748"/>
                  </a:cubicBezTo>
                  <a:cubicBezTo>
                    <a:pt x="7495" y="3908"/>
                    <a:pt x="6549" y="4854"/>
                    <a:pt x="5389" y="4854"/>
                  </a:cubicBezTo>
                  <a:cubicBezTo>
                    <a:pt x="4212" y="4854"/>
                    <a:pt x="3266" y="3908"/>
                    <a:pt x="3266" y="2748"/>
                  </a:cubicBezTo>
                  <a:cubicBezTo>
                    <a:pt x="3266" y="1571"/>
                    <a:pt x="4212" y="625"/>
                    <a:pt x="5389" y="625"/>
                  </a:cubicBezTo>
                  <a:close/>
                  <a:moveTo>
                    <a:pt x="3587" y="8833"/>
                  </a:moveTo>
                  <a:lnTo>
                    <a:pt x="3587" y="10082"/>
                  </a:lnTo>
                  <a:lnTo>
                    <a:pt x="2963" y="10082"/>
                  </a:lnTo>
                  <a:lnTo>
                    <a:pt x="2963" y="8833"/>
                  </a:lnTo>
                  <a:close/>
                  <a:moveTo>
                    <a:pt x="3266" y="5585"/>
                  </a:moveTo>
                  <a:lnTo>
                    <a:pt x="4123" y="6352"/>
                  </a:lnTo>
                  <a:lnTo>
                    <a:pt x="5247" y="7387"/>
                  </a:lnTo>
                  <a:lnTo>
                    <a:pt x="5247" y="10082"/>
                  </a:lnTo>
                  <a:lnTo>
                    <a:pt x="4212" y="10082"/>
                  </a:lnTo>
                  <a:lnTo>
                    <a:pt x="4212" y="8511"/>
                  </a:lnTo>
                  <a:cubicBezTo>
                    <a:pt x="4212" y="8333"/>
                    <a:pt x="4069" y="8190"/>
                    <a:pt x="3891" y="8190"/>
                  </a:cubicBezTo>
                  <a:lnTo>
                    <a:pt x="2642" y="8190"/>
                  </a:lnTo>
                  <a:cubicBezTo>
                    <a:pt x="2463" y="8190"/>
                    <a:pt x="2320" y="8333"/>
                    <a:pt x="2320" y="8511"/>
                  </a:cubicBezTo>
                  <a:lnTo>
                    <a:pt x="2320" y="10082"/>
                  </a:lnTo>
                  <a:lnTo>
                    <a:pt x="1286" y="10082"/>
                  </a:lnTo>
                  <a:lnTo>
                    <a:pt x="1286" y="7387"/>
                  </a:lnTo>
                  <a:lnTo>
                    <a:pt x="3266" y="5585"/>
                  </a:lnTo>
                  <a:close/>
                  <a:moveTo>
                    <a:pt x="5389" y="5585"/>
                  </a:moveTo>
                  <a:lnTo>
                    <a:pt x="7370" y="7387"/>
                  </a:lnTo>
                  <a:lnTo>
                    <a:pt x="7370" y="10082"/>
                  </a:lnTo>
                  <a:lnTo>
                    <a:pt x="5889" y="10082"/>
                  </a:lnTo>
                  <a:lnTo>
                    <a:pt x="5889" y="7958"/>
                  </a:lnTo>
                  <a:lnTo>
                    <a:pt x="5978" y="8065"/>
                  </a:lnTo>
                  <a:cubicBezTo>
                    <a:pt x="6050" y="8119"/>
                    <a:pt x="6121" y="8137"/>
                    <a:pt x="6192" y="8137"/>
                  </a:cubicBezTo>
                  <a:cubicBezTo>
                    <a:pt x="6281" y="8137"/>
                    <a:pt x="6371" y="8101"/>
                    <a:pt x="6424" y="8030"/>
                  </a:cubicBezTo>
                  <a:cubicBezTo>
                    <a:pt x="6549" y="7905"/>
                    <a:pt x="6531" y="7708"/>
                    <a:pt x="6406" y="7601"/>
                  </a:cubicBezTo>
                  <a:lnTo>
                    <a:pt x="4783" y="6120"/>
                  </a:lnTo>
                  <a:lnTo>
                    <a:pt x="5389" y="5585"/>
                  </a:lnTo>
                  <a:close/>
                  <a:moveTo>
                    <a:pt x="7495" y="5585"/>
                  </a:moveTo>
                  <a:lnTo>
                    <a:pt x="9475" y="7387"/>
                  </a:lnTo>
                  <a:lnTo>
                    <a:pt x="9475" y="10082"/>
                  </a:lnTo>
                  <a:lnTo>
                    <a:pt x="7994" y="10082"/>
                  </a:lnTo>
                  <a:lnTo>
                    <a:pt x="7994" y="7958"/>
                  </a:lnTo>
                  <a:lnTo>
                    <a:pt x="8101" y="8065"/>
                  </a:lnTo>
                  <a:cubicBezTo>
                    <a:pt x="8155" y="8119"/>
                    <a:pt x="8226" y="8137"/>
                    <a:pt x="8316" y="8137"/>
                  </a:cubicBezTo>
                  <a:cubicBezTo>
                    <a:pt x="8387" y="8137"/>
                    <a:pt x="8476" y="8101"/>
                    <a:pt x="8547" y="8030"/>
                  </a:cubicBezTo>
                  <a:cubicBezTo>
                    <a:pt x="8655" y="7905"/>
                    <a:pt x="8655" y="7708"/>
                    <a:pt x="8512" y="7601"/>
                  </a:cubicBezTo>
                  <a:lnTo>
                    <a:pt x="6906" y="6120"/>
                  </a:lnTo>
                  <a:lnTo>
                    <a:pt x="7495" y="5585"/>
                  </a:lnTo>
                  <a:close/>
                  <a:moveTo>
                    <a:pt x="5375" y="0"/>
                  </a:moveTo>
                  <a:cubicBezTo>
                    <a:pt x="3873" y="0"/>
                    <a:pt x="2642" y="1225"/>
                    <a:pt x="2642" y="2748"/>
                  </a:cubicBezTo>
                  <a:cubicBezTo>
                    <a:pt x="2642" y="3997"/>
                    <a:pt x="3498" y="5068"/>
                    <a:pt x="4676" y="5389"/>
                  </a:cubicBezTo>
                  <a:lnTo>
                    <a:pt x="4319" y="5692"/>
                  </a:lnTo>
                  <a:lnTo>
                    <a:pt x="3480" y="4925"/>
                  </a:lnTo>
                  <a:cubicBezTo>
                    <a:pt x="3418" y="4872"/>
                    <a:pt x="3342" y="4845"/>
                    <a:pt x="3266" y="4845"/>
                  </a:cubicBezTo>
                  <a:cubicBezTo>
                    <a:pt x="3190" y="4845"/>
                    <a:pt x="3114" y="4872"/>
                    <a:pt x="3052" y="4925"/>
                  </a:cubicBezTo>
                  <a:lnTo>
                    <a:pt x="126" y="7601"/>
                  </a:lnTo>
                  <a:cubicBezTo>
                    <a:pt x="1" y="7708"/>
                    <a:pt x="1" y="7905"/>
                    <a:pt x="108" y="8030"/>
                  </a:cubicBezTo>
                  <a:cubicBezTo>
                    <a:pt x="175" y="8106"/>
                    <a:pt x="262" y="8142"/>
                    <a:pt x="348" y="8142"/>
                  </a:cubicBezTo>
                  <a:cubicBezTo>
                    <a:pt x="423" y="8142"/>
                    <a:pt x="496" y="8115"/>
                    <a:pt x="554" y="8065"/>
                  </a:cubicBezTo>
                  <a:lnTo>
                    <a:pt x="661" y="7958"/>
                  </a:lnTo>
                  <a:lnTo>
                    <a:pt x="661" y="10385"/>
                  </a:lnTo>
                  <a:cubicBezTo>
                    <a:pt x="661" y="10563"/>
                    <a:pt x="804" y="10706"/>
                    <a:pt x="964" y="10706"/>
                  </a:cubicBezTo>
                  <a:lnTo>
                    <a:pt x="9796" y="10706"/>
                  </a:lnTo>
                  <a:cubicBezTo>
                    <a:pt x="9957" y="10706"/>
                    <a:pt x="10100" y="10563"/>
                    <a:pt x="10100" y="10385"/>
                  </a:cubicBezTo>
                  <a:lnTo>
                    <a:pt x="10100" y="7958"/>
                  </a:lnTo>
                  <a:lnTo>
                    <a:pt x="10207" y="8065"/>
                  </a:lnTo>
                  <a:cubicBezTo>
                    <a:pt x="10260" y="8119"/>
                    <a:pt x="10350" y="8137"/>
                    <a:pt x="10421" y="8137"/>
                  </a:cubicBezTo>
                  <a:cubicBezTo>
                    <a:pt x="10510" y="8137"/>
                    <a:pt x="10582" y="8101"/>
                    <a:pt x="10653" y="8030"/>
                  </a:cubicBezTo>
                  <a:cubicBezTo>
                    <a:pt x="10760" y="7905"/>
                    <a:pt x="10760" y="7708"/>
                    <a:pt x="10635" y="7601"/>
                  </a:cubicBezTo>
                  <a:lnTo>
                    <a:pt x="7709" y="4925"/>
                  </a:lnTo>
                  <a:cubicBezTo>
                    <a:pt x="7646" y="4872"/>
                    <a:pt x="7571" y="4845"/>
                    <a:pt x="7495" y="4845"/>
                  </a:cubicBezTo>
                  <a:cubicBezTo>
                    <a:pt x="7419" y="4845"/>
                    <a:pt x="7343" y="4872"/>
                    <a:pt x="7281" y="4925"/>
                  </a:cubicBezTo>
                  <a:lnTo>
                    <a:pt x="6442" y="5692"/>
                  </a:lnTo>
                  <a:lnTo>
                    <a:pt x="6085" y="5389"/>
                  </a:lnTo>
                  <a:cubicBezTo>
                    <a:pt x="7245" y="5068"/>
                    <a:pt x="8101" y="4033"/>
                    <a:pt x="8119" y="2784"/>
                  </a:cubicBezTo>
                  <a:cubicBezTo>
                    <a:pt x="8137" y="1267"/>
                    <a:pt x="6924" y="18"/>
                    <a:pt x="5407" y="0"/>
                  </a:cubicBezTo>
                  <a:cubicBezTo>
                    <a:pt x="5396" y="0"/>
                    <a:pt x="5385" y="0"/>
                    <a:pt x="5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1" name="Google Shape;5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46" y="1016563"/>
            <a:ext cx="2577352" cy="257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321" y="1016563"/>
            <a:ext cx="2577351" cy="257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700" y="1016575"/>
            <a:ext cx="2577350" cy="25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4"/>
          <p:cNvSpPr txBox="1"/>
          <p:nvPr>
            <p:ph idx="5" type="subTitle"/>
          </p:nvPr>
        </p:nvSpPr>
        <p:spPr>
          <a:xfrm>
            <a:off x="73875" y="4236300"/>
            <a:ext cx="30012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Email: Jordanmang@gmail.com</a:t>
            </a:r>
            <a:br>
              <a:rPr lang="en" sz="1200"/>
            </a:br>
            <a:r>
              <a:rPr lang="en" sz="1200"/>
              <a:t>Linkedin: www.linkedin.com/in/jordan-mang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Github: https://github.com/JordanMang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35" name="Google Shape;535;p54"/>
          <p:cNvPicPr preferRelativeResize="0"/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>
            <a:off x="7927250" y="148875"/>
            <a:ext cx="856800" cy="8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4"/>
          <p:cNvPicPr preferRelativeResize="0"/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 flipH="1">
            <a:off x="377950" y="148875"/>
            <a:ext cx="856800" cy="8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4"/>
          <p:cNvPicPr preferRelativeResize="0"/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 flipH="1">
            <a:off x="0" y="4844925"/>
            <a:ext cx="273375" cy="2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4"/>
          <p:cNvPicPr preferRelativeResize="0"/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>
            <a:off x="8870625" y="4844925"/>
            <a:ext cx="273375" cy="2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21565" l="0" r="0" t="40889"/>
          <a:stretch/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>
            <p:ph idx="1" type="subTitle"/>
          </p:nvPr>
        </p:nvSpPr>
        <p:spPr>
          <a:xfrm flipH="1">
            <a:off x="830449" y="2248825"/>
            <a:ext cx="3049800" cy="15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3Dwell, is an emerging business that 3D prints affordable homes and is looking for a site in King County for their model home. </a:t>
            </a:r>
            <a:endParaRPr/>
          </a:p>
        </p:txBody>
      </p:sp>
      <p:sp>
        <p:nvSpPr>
          <p:cNvPr id="227" name="Google Shape;227;p37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0" l="0" r="0" t="14980"/>
          <a:stretch/>
        </p:blipFill>
        <p:spPr>
          <a:xfrm>
            <a:off x="5101312" y="0"/>
            <a:ext cx="403799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37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>
            <a:off x="7207950" y="41850"/>
            <a:ext cx="43110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Business Problem</a:t>
            </a:r>
            <a:endParaRPr sz="2500"/>
          </a:p>
        </p:txBody>
      </p:sp>
      <p:grpSp>
        <p:nvGrpSpPr>
          <p:cNvPr id="236" name="Google Shape;236;p38"/>
          <p:cNvGrpSpPr/>
          <p:nvPr/>
        </p:nvGrpSpPr>
        <p:grpSpPr>
          <a:xfrm>
            <a:off x="5550190" y="1895552"/>
            <a:ext cx="271119" cy="338304"/>
            <a:chOff x="6120377" y="1676525"/>
            <a:chExt cx="248027" cy="309406"/>
          </a:xfrm>
        </p:grpSpPr>
        <p:sp>
          <p:nvSpPr>
            <p:cNvPr id="237" name="Google Shape;237;p38"/>
            <p:cNvSpPr/>
            <p:nvPr/>
          </p:nvSpPr>
          <p:spPr>
            <a:xfrm>
              <a:off x="6219381" y="1791251"/>
              <a:ext cx="50022" cy="24534"/>
            </a:xfrm>
            <a:custGeom>
              <a:rect b="b" l="l" r="r" t="t"/>
              <a:pathLst>
                <a:path extrusionOk="0" h="849" w="1731">
                  <a:moveTo>
                    <a:pt x="348" y="1"/>
                  </a:moveTo>
                  <a:cubicBezTo>
                    <a:pt x="268" y="1"/>
                    <a:pt x="187" y="28"/>
                    <a:pt x="125" y="81"/>
                  </a:cubicBezTo>
                  <a:cubicBezTo>
                    <a:pt x="0" y="206"/>
                    <a:pt x="0" y="402"/>
                    <a:pt x="125" y="527"/>
                  </a:cubicBezTo>
                  <a:cubicBezTo>
                    <a:pt x="321" y="724"/>
                    <a:pt x="589" y="848"/>
                    <a:pt x="857" y="848"/>
                  </a:cubicBezTo>
                  <a:cubicBezTo>
                    <a:pt x="1142" y="848"/>
                    <a:pt x="1410" y="724"/>
                    <a:pt x="1606" y="527"/>
                  </a:cubicBezTo>
                  <a:cubicBezTo>
                    <a:pt x="1731" y="402"/>
                    <a:pt x="1731" y="206"/>
                    <a:pt x="1606" y="81"/>
                  </a:cubicBezTo>
                  <a:cubicBezTo>
                    <a:pt x="1544" y="28"/>
                    <a:pt x="1463" y="1"/>
                    <a:pt x="1383" y="1"/>
                  </a:cubicBezTo>
                  <a:cubicBezTo>
                    <a:pt x="1303" y="1"/>
                    <a:pt x="1222" y="28"/>
                    <a:pt x="1160" y="81"/>
                  </a:cubicBezTo>
                  <a:cubicBezTo>
                    <a:pt x="1089" y="170"/>
                    <a:pt x="981" y="206"/>
                    <a:pt x="857" y="206"/>
                  </a:cubicBezTo>
                  <a:cubicBezTo>
                    <a:pt x="750" y="206"/>
                    <a:pt x="642" y="170"/>
                    <a:pt x="571" y="81"/>
                  </a:cubicBezTo>
                  <a:cubicBezTo>
                    <a:pt x="509" y="28"/>
                    <a:pt x="428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8"/>
            <p:cNvSpPr/>
            <p:nvPr/>
          </p:nvSpPr>
          <p:spPr>
            <a:xfrm>
              <a:off x="6120377" y="1676525"/>
              <a:ext cx="248027" cy="309406"/>
            </a:xfrm>
            <a:custGeom>
              <a:rect b="b" l="l" r="r" t="t"/>
              <a:pathLst>
                <a:path extrusionOk="0" h="10707" w="8583">
                  <a:moveTo>
                    <a:pt x="4925" y="625"/>
                  </a:moveTo>
                  <a:cubicBezTo>
                    <a:pt x="5549" y="625"/>
                    <a:pt x="6067" y="1143"/>
                    <a:pt x="6067" y="1785"/>
                  </a:cubicBezTo>
                  <a:lnTo>
                    <a:pt x="6067" y="2089"/>
                  </a:lnTo>
                  <a:lnTo>
                    <a:pt x="5424" y="2089"/>
                  </a:lnTo>
                  <a:cubicBezTo>
                    <a:pt x="5032" y="2089"/>
                    <a:pt x="4639" y="1964"/>
                    <a:pt x="4318" y="1732"/>
                  </a:cubicBezTo>
                  <a:lnTo>
                    <a:pt x="4068" y="1535"/>
                  </a:lnTo>
                  <a:cubicBezTo>
                    <a:pt x="4011" y="1486"/>
                    <a:pt x="3943" y="1463"/>
                    <a:pt x="3875" y="1463"/>
                  </a:cubicBezTo>
                  <a:cubicBezTo>
                    <a:pt x="3795" y="1463"/>
                    <a:pt x="3716" y="1495"/>
                    <a:pt x="3658" y="1553"/>
                  </a:cubicBezTo>
                  <a:cubicBezTo>
                    <a:pt x="3337" y="1857"/>
                    <a:pt x="2944" y="2053"/>
                    <a:pt x="2516" y="2089"/>
                  </a:cubicBezTo>
                  <a:lnTo>
                    <a:pt x="2516" y="1785"/>
                  </a:lnTo>
                  <a:cubicBezTo>
                    <a:pt x="2516" y="1143"/>
                    <a:pt x="3034" y="625"/>
                    <a:pt x="3658" y="625"/>
                  </a:cubicBezTo>
                  <a:close/>
                  <a:moveTo>
                    <a:pt x="1892" y="2713"/>
                  </a:moveTo>
                  <a:lnTo>
                    <a:pt x="1892" y="3337"/>
                  </a:lnTo>
                  <a:lnTo>
                    <a:pt x="1785" y="3337"/>
                  </a:lnTo>
                  <a:cubicBezTo>
                    <a:pt x="1588" y="3337"/>
                    <a:pt x="1446" y="3177"/>
                    <a:pt x="1463" y="2998"/>
                  </a:cubicBezTo>
                  <a:cubicBezTo>
                    <a:pt x="1481" y="2838"/>
                    <a:pt x="1624" y="2713"/>
                    <a:pt x="1785" y="2713"/>
                  </a:cubicBezTo>
                  <a:close/>
                  <a:moveTo>
                    <a:pt x="6798" y="2713"/>
                  </a:moveTo>
                  <a:cubicBezTo>
                    <a:pt x="6977" y="2713"/>
                    <a:pt x="7137" y="2874"/>
                    <a:pt x="7102" y="3070"/>
                  </a:cubicBezTo>
                  <a:cubicBezTo>
                    <a:pt x="7084" y="3230"/>
                    <a:pt x="6959" y="3337"/>
                    <a:pt x="6798" y="3337"/>
                  </a:cubicBezTo>
                  <a:lnTo>
                    <a:pt x="6691" y="3337"/>
                  </a:lnTo>
                  <a:lnTo>
                    <a:pt x="6691" y="2713"/>
                  </a:lnTo>
                  <a:close/>
                  <a:moveTo>
                    <a:pt x="3890" y="2178"/>
                  </a:moveTo>
                  <a:lnTo>
                    <a:pt x="3944" y="2231"/>
                  </a:lnTo>
                  <a:cubicBezTo>
                    <a:pt x="4372" y="2552"/>
                    <a:pt x="4889" y="2713"/>
                    <a:pt x="5424" y="2713"/>
                  </a:cubicBezTo>
                  <a:lnTo>
                    <a:pt x="6067" y="2713"/>
                  </a:lnTo>
                  <a:lnTo>
                    <a:pt x="6067" y="3641"/>
                  </a:lnTo>
                  <a:cubicBezTo>
                    <a:pt x="6067" y="4604"/>
                    <a:pt x="5317" y="5407"/>
                    <a:pt x="4354" y="5443"/>
                  </a:cubicBezTo>
                  <a:cubicBezTo>
                    <a:pt x="4333" y="5444"/>
                    <a:pt x="4311" y="5444"/>
                    <a:pt x="4290" y="5444"/>
                  </a:cubicBezTo>
                  <a:cubicBezTo>
                    <a:pt x="3303" y="5444"/>
                    <a:pt x="2516" y="4637"/>
                    <a:pt x="2516" y="3659"/>
                  </a:cubicBezTo>
                  <a:lnTo>
                    <a:pt x="2516" y="2713"/>
                  </a:lnTo>
                  <a:cubicBezTo>
                    <a:pt x="3016" y="2677"/>
                    <a:pt x="3497" y="2499"/>
                    <a:pt x="3890" y="2178"/>
                  </a:cubicBezTo>
                  <a:close/>
                  <a:moveTo>
                    <a:pt x="5014" y="5943"/>
                  </a:moveTo>
                  <a:lnTo>
                    <a:pt x="5014" y="6335"/>
                  </a:lnTo>
                  <a:lnTo>
                    <a:pt x="4283" y="9154"/>
                  </a:lnTo>
                  <a:lnTo>
                    <a:pt x="3551" y="6335"/>
                  </a:lnTo>
                  <a:lnTo>
                    <a:pt x="3551" y="5943"/>
                  </a:lnTo>
                  <a:cubicBezTo>
                    <a:pt x="3783" y="6032"/>
                    <a:pt x="4033" y="6067"/>
                    <a:pt x="4283" y="6067"/>
                  </a:cubicBezTo>
                  <a:cubicBezTo>
                    <a:pt x="4550" y="6067"/>
                    <a:pt x="4782" y="6032"/>
                    <a:pt x="5014" y="5943"/>
                  </a:cubicBezTo>
                  <a:close/>
                  <a:moveTo>
                    <a:pt x="3087" y="7049"/>
                  </a:moveTo>
                  <a:lnTo>
                    <a:pt x="3712" y="9458"/>
                  </a:lnTo>
                  <a:lnTo>
                    <a:pt x="2819" y="8637"/>
                  </a:lnTo>
                  <a:lnTo>
                    <a:pt x="3087" y="8226"/>
                  </a:lnTo>
                  <a:cubicBezTo>
                    <a:pt x="3176" y="8084"/>
                    <a:pt x="3141" y="7887"/>
                    <a:pt x="2998" y="7798"/>
                  </a:cubicBezTo>
                  <a:lnTo>
                    <a:pt x="2659" y="7566"/>
                  </a:lnTo>
                  <a:lnTo>
                    <a:pt x="3087" y="7049"/>
                  </a:lnTo>
                  <a:close/>
                  <a:moveTo>
                    <a:pt x="5478" y="7049"/>
                  </a:moveTo>
                  <a:lnTo>
                    <a:pt x="5924" y="7566"/>
                  </a:lnTo>
                  <a:lnTo>
                    <a:pt x="5585" y="7798"/>
                  </a:lnTo>
                  <a:cubicBezTo>
                    <a:pt x="5442" y="7887"/>
                    <a:pt x="5389" y="8084"/>
                    <a:pt x="5496" y="8226"/>
                  </a:cubicBezTo>
                  <a:lnTo>
                    <a:pt x="5763" y="8637"/>
                  </a:lnTo>
                  <a:lnTo>
                    <a:pt x="4854" y="9458"/>
                  </a:lnTo>
                  <a:lnTo>
                    <a:pt x="5478" y="7049"/>
                  </a:lnTo>
                  <a:close/>
                  <a:moveTo>
                    <a:pt x="2570" y="6710"/>
                  </a:moveTo>
                  <a:lnTo>
                    <a:pt x="1963" y="7423"/>
                  </a:lnTo>
                  <a:cubicBezTo>
                    <a:pt x="1927" y="7459"/>
                    <a:pt x="1909" y="7495"/>
                    <a:pt x="1892" y="7548"/>
                  </a:cubicBezTo>
                  <a:cubicBezTo>
                    <a:pt x="1856" y="7691"/>
                    <a:pt x="1909" y="7816"/>
                    <a:pt x="2017" y="7887"/>
                  </a:cubicBezTo>
                  <a:lnTo>
                    <a:pt x="2391" y="8137"/>
                  </a:lnTo>
                  <a:lnTo>
                    <a:pt x="2141" y="8512"/>
                  </a:lnTo>
                  <a:cubicBezTo>
                    <a:pt x="2052" y="8637"/>
                    <a:pt x="2088" y="8797"/>
                    <a:pt x="2195" y="8904"/>
                  </a:cubicBezTo>
                  <a:lnTo>
                    <a:pt x="3480" y="10082"/>
                  </a:lnTo>
                  <a:lnTo>
                    <a:pt x="625" y="10082"/>
                  </a:lnTo>
                  <a:lnTo>
                    <a:pt x="625" y="8887"/>
                  </a:lnTo>
                  <a:cubicBezTo>
                    <a:pt x="625" y="7762"/>
                    <a:pt x="1481" y="6835"/>
                    <a:pt x="2570" y="6710"/>
                  </a:cubicBezTo>
                  <a:close/>
                  <a:moveTo>
                    <a:pt x="6013" y="6710"/>
                  </a:moveTo>
                  <a:lnTo>
                    <a:pt x="6013" y="6710"/>
                  </a:lnTo>
                  <a:cubicBezTo>
                    <a:pt x="7102" y="6835"/>
                    <a:pt x="7940" y="7762"/>
                    <a:pt x="7940" y="8887"/>
                  </a:cubicBezTo>
                  <a:lnTo>
                    <a:pt x="7940" y="10082"/>
                  </a:lnTo>
                  <a:lnTo>
                    <a:pt x="5103" y="10082"/>
                  </a:lnTo>
                  <a:lnTo>
                    <a:pt x="6388" y="8904"/>
                  </a:lnTo>
                  <a:cubicBezTo>
                    <a:pt x="6495" y="8797"/>
                    <a:pt x="6513" y="8637"/>
                    <a:pt x="6424" y="8512"/>
                  </a:cubicBezTo>
                  <a:lnTo>
                    <a:pt x="6192" y="8137"/>
                  </a:lnTo>
                  <a:lnTo>
                    <a:pt x="6549" y="7887"/>
                  </a:lnTo>
                  <a:cubicBezTo>
                    <a:pt x="6620" y="7852"/>
                    <a:pt x="6673" y="7762"/>
                    <a:pt x="6691" y="7673"/>
                  </a:cubicBezTo>
                  <a:cubicBezTo>
                    <a:pt x="6709" y="7584"/>
                    <a:pt x="6673" y="7495"/>
                    <a:pt x="6620" y="7423"/>
                  </a:cubicBezTo>
                  <a:lnTo>
                    <a:pt x="6013" y="6710"/>
                  </a:lnTo>
                  <a:close/>
                  <a:moveTo>
                    <a:pt x="3658" y="1"/>
                  </a:moveTo>
                  <a:cubicBezTo>
                    <a:pt x="2677" y="1"/>
                    <a:pt x="1892" y="804"/>
                    <a:pt x="1892" y="1785"/>
                  </a:cubicBezTo>
                  <a:lnTo>
                    <a:pt x="1892" y="2089"/>
                  </a:lnTo>
                  <a:lnTo>
                    <a:pt x="1802" y="2089"/>
                  </a:lnTo>
                  <a:cubicBezTo>
                    <a:pt x="1303" y="2089"/>
                    <a:pt x="875" y="2499"/>
                    <a:pt x="839" y="2981"/>
                  </a:cubicBezTo>
                  <a:cubicBezTo>
                    <a:pt x="803" y="3516"/>
                    <a:pt x="1249" y="3980"/>
                    <a:pt x="1785" y="3980"/>
                  </a:cubicBezTo>
                  <a:lnTo>
                    <a:pt x="1909" y="3980"/>
                  </a:lnTo>
                  <a:cubicBezTo>
                    <a:pt x="1999" y="4658"/>
                    <a:pt x="2373" y="5265"/>
                    <a:pt x="2927" y="5639"/>
                  </a:cubicBezTo>
                  <a:lnTo>
                    <a:pt x="2927" y="6067"/>
                  </a:lnTo>
                  <a:lnTo>
                    <a:pt x="2819" y="6067"/>
                  </a:lnTo>
                  <a:cubicBezTo>
                    <a:pt x="1267" y="6067"/>
                    <a:pt x="0" y="7334"/>
                    <a:pt x="0" y="8887"/>
                  </a:cubicBezTo>
                  <a:lnTo>
                    <a:pt x="0" y="10385"/>
                  </a:lnTo>
                  <a:cubicBezTo>
                    <a:pt x="0" y="10564"/>
                    <a:pt x="143" y="10707"/>
                    <a:pt x="321" y="10707"/>
                  </a:cubicBezTo>
                  <a:lnTo>
                    <a:pt x="8261" y="10707"/>
                  </a:lnTo>
                  <a:cubicBezTo>
                    <a:pt x="8440" y="10707"/>
                    <a:pt x="8583" y="10564"/>
                    <a:pt x="8583" y="10385"/>
                  </a:cubicBezTo>
                  <a:lnTo>
                    <a:pt x="8583" y="8887"/>
                  </a:lnTo>
                  <a:cubicBezTo>
                    <a:pt x="8583" y="7334"/>
                    <a:pt x="7316" y="6067"/>
                    <a:pt x="5746" y="6067"/>
                  </a:cubicBezTo>
                  <a:lnTo>
                    <a:pt x="5656" y="6067"/>
                  </a:lnTo>
                  <a:lnTo>
                    <a:pt x="5656" y="5639"/>
                  </a:lnTo>
                  <a:cubicBezTo>
                    <a:pt x="6192" y="5265"/>
                    <a:pt x="6584" y="4658"/>
                    <a:pt x="6673" y="3980"/>
                  </a:cubicBezTo>
                  <a:lnTo>
                    <a:pt x="6781" y="3980"/>
                  </a:lnTo>
                  <a:cubicBezTo>
                    <a:pt x="7280" y="3980"/>
                    <a:pt x="7708" y="3569"/>
                    <a:pt x="7744" y="3088"/>
                  </a:cubicBezTo>
                  <a:cubicBezTo>
                    <a:pt x="7762" y="2535"/>
                    <a:pt x="7334" y="2089"/>
                    <a:pt x="6798" y="2089"/>
                  </a:cubicBezTo>
                  <a:lnTo>
                    <a:pt x="6691" y="2089"/>
                  </a:lnTo>
                  <a:lnTo>
                    <a:pt x="6691" y="1785"/>
                  </a:lnTo>
                  <a:cubicBezTo>
                    <a:pt x="6691" y="804"/>
                    <a:pt x="5906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150" y="4795650"/>
            <a:ext cx="34785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8550"/>
            <a:ext cx="411375" cy="4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>
            <p:ph idx="4294967295" type="subTitle"/>
          </p:nvPr>
        </p:nvSpPr>
        <p:spPr>
          <a:xfrm>
            <a:off x="774875" y="1449425"/>
            <a:ext cx="4724100" cy="28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Acquire and tear down a poor quality home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1600 - 2600 square feet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Has a good view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Estimate the cost for this home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4">
            <a:alphaModFix/>
          </a:blip>
          <a:srcRect b="-11250" l="2316" r="28325" t="11250"/>
          <a:stretch/>
        </p:blipFill>
        <p:spPr>
          <a:xfrm>
            <a:off x="5550200" y="1449425"/>
            <a:ext cx="6088200" cy="608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8600375" y="192375"/>
            <a:ext cx="543600" cy="5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-6013" r="-12596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9"/>
          <p:cNvSpPr/>
          <p:nvPr/>
        </p:nvSpPr>
        <p:spPr>
          <a:xfrm>
            <a:off x="2029563" y="3243913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9"/>
          <p:cNvSpPr/>
          <p:nvPr/>
        </p:nvSpPr>
        <p:spPr>
          <a:xfrm>
            <a:off x="5251163" y="3243913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9"/>
          <p:cNvSpPr/>
          <p:nvPr/>
        </p:nvSpPr>
        <p:spPr>
          <a:xfrm>
            <a:off x="5250588" y="1765288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9"/>
          <p:cNvSpPr/>
          <p:nvPr/>
        </p:nvSpPr>
        <p:spPr>
          <a:xfrm>
            <a:off x="2030150" y="176530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9"/>
          <p:cNvGrpSpPr/>
          <p:nvPr/>
        </p:nvGrpSpPr>
        <p:grpSpPr>
          <a:xfrm>
            <a:off x="5390966" y="3385797"/>
            <a:ext cx="339792" cy="338149"/>
            <a:chOff x="4083684" y="3158941"/>
            <a:chExt cx="310937" cy="309406"/>
          </a:xfrm>
        </p:grpSpPr>
        <p:sp>
          <p:nvSpPr>
            <p:cNvPr id="255" name="Google Shape;255;p39"/>
            <p:cNvSpPr/>
            <p:nvPr/>
          </p:nvSpPr>
          <p:spPr>
            <a:xfrm>
              <a:off x="4160003" y="3359523"/>
              <a:ext cx="36122" cy="18061"/>
            </a:xfrm>
            <a:custGeom>
              <a:rect b="b" l="l" r="r" t="t"/>
              <a:pathLst>
                <a:path extrusionOk="0" h="625" w="1250"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82"/>
                    <a:pt x="143" y="625"/>
                    <a:pt x="322" y="625"/>
                  </a:cubicBezTo>
                  <a:lnTo>
                    <a:pt x="946" y="625"/>
                  </a:lnTo>
                  <a:cubicBezTo>
                    <a:pt x="1107" y="625"/>
                    <a:pt x="1250" y="482"/>
                    <a:pt x="1250" y="321"/>
                  </a:cubicBezTo>
                  <a:cubicBezTo>
                    <a:pt x="1250" y="143"/>
                    <a:pt x="1107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4216209" y="3192897"/>
              <a:ext cx="47450" cy="90391"/>
            </a:xfrm>
            <a:custGeom>
              <a:rect b="b" l="l" r="r" t="t"/>
              <a:pathLst>
                <a:path extrusionOk="0" h="3128" w="1642">
                  <a:moveTo>
                    <a:pt x="589" y="788"/>
                  </a:moveTo>
                  <a:lnTo>
                    <a:pt x="589" y="1127"/>
                  </a:lnTo>
                  <a:cubicBezTo>
                    <a:pt x="571" y="1127"/>
                    <a:pt x="571" y="1109"/>
                    <a:pt x="554" y="1109"/>
                  </a:cubicBezTo>
                  <a:cubicBezTo>
                    <a:pt x="518" y="1074"/>
                    <a:pt x="500" y="1002"/>
                    <a:pt x="518" y="931"/>
                  </a:cubicBezTo>
                  <a:cubicBezTo>
                    <a:pt x="518" y="877"/>
                    <a:pt x="554" y="824"/>
                    <a:pt x="589" y="788"/>
                  </a:cubicBezTo>
                  <a:close/>
                  <a:moveTo>
                    <a:pt x="1000" y="1770"/>
                  </a:moveTo>
                  <a:cubicBezTo>
                    <a:pt x="1178" y="1859"/>
                    <a:pt x="1178" y="2019"/>
                    <a:pt x="1160" y="2091"/>
                  </a:cubicBezTo>
                  <a:cubicBezTo>
                    <a:pt x="1142" y="2180"/>
                    <a:pt x="1089" y="2287"/>
                    <a:pt x="1000" y="2340"/>
                  </a:cubicBezTo>
                  <a:lnTo>
                    <a:pt x="1000" y="1770"/>
                  </a:lnTo>
                  <a:close/>
                  <a:moveTo>
                    <a:pt x="789" y="1"/>
                  </a:moveTo>
                  <a:cubicBezTo>
                    <a:pt x="679" y="1"/>
                    <a:pt x="589" y="85"/>
                    <a:pt x="589" y="199"/>
                  </a:cubicBezTo>
                  <a:lnTo>
                    <a:pt x="589" y="306"/>
                  </a:lnTo>
                  <a:cubicBezTo>
                    <a:pt x="571" y="324"/>
                    <a:pt x="571" y="324"/>
                    <a:pt x="554" y="324"/>
                  </a:cubicBezTo>
                  <a:cubicBezTo>
                    <a:pt x="322" y="396"/>
                    <a:pt x="143" y="592"/>
                    <a:pt x="107" y="842"/>
                  </a:cubicBezTo>
                  <a:cubicBezTo>
                    <a:pt x="54" y="1074"/>
                    <a:pt x="125" y="1306"/>
                    <a:pt x="304" y="1430"/>
                  </a:cubicBezTo>
                  <a:cubicBezTo>
                    <a:pt x="375" y="1484"/>
                    <a:pt x="464" y="1538"/>
                    <a:pt x="589" y="1609"/>
                  </a:cubicBezTo>
                  <a:lnTo>
                    <a:pt x="589" y="2394"/>
                  </a:lnTo>
                  <a:cubicBezTo>
                    <a:pt x="518" y="2376"/>
                    <a:pt x="446" y="2358"/>
                    <a:pt x="357" y="2287"/>
                  </a:cubicBezTo>
                  <a:cubicBezTo>
                    <a:pt x="322" y="2266"/>
                    <a:pt x="281" y="2256"/>
                    <a:pt x="242" y="2256"/>
                  </a:cubicBezTo>
                  <a:cubicBezTo>
                    <a:pt x="181" y="2256"/>
                    <a:pt x="122" y="2279"/>
                    <a:pt x="90" y="2323"/>
                  </a:cubicBezTo>
                  <a:cubicBezTo>
                    <a:pt x="0" y="2430"/>
                    <a:pt x="18" y="2572"/>
                    <a:pt x="125" y="2644"/>
                  </a:cubicBezTo>
                  <a:cubicBezTo>
                    <a:pt x="304" y="2751"/>
                    <a:pt x="429" y="2804"/>
                    <a:pt x="589" y="2822"/>
                  </a:cubicBezTo>
                  <a:lnTo>
                    <a:pt x="589" y="2911"/>
                  </a:lnTo>
                  <a:cubicBezTo>
                    <a:pt x="589" y="3018"/>
                    <a:pt x="661" y="3108"/>
                    <a:pt x="768" y="3126"/>
                  </a:cubicBezTo>
                  <a:cubicBezTo>
                    <a:pt x="778" y="3127"/>
                    <a:pt x="789" y="3128"/>
                    <a:pt x="799" y="3128"/>
                  </a:cubicBezTo>
                  <a:cubicBezTo>
                    <a:pt x="910" y="3128"/>
                    <a:pt x="1000" y="3043"/>
                    <a:pt x="1000" y="2929"/>
                  </a:cubicBezTo>
                  <a:lnTo>
                    <a:pt x="1000" y="2804"/>
                  </a:lnTo>
                  <a:cubicBezTo>
                    <a:pt x="1321" y="2715"/>
                    <a:pt x="1535" y="2430"/>
                    <a:pt x="1571" y="2162"/>
                  </a:cubicBezTo>
                  <a:cubicBezTo>
                    <a:pt x="1642" y="1805"/>
                    <a:pt x="1446" y="1484"/>
                    <a:pt x="1089" y="1359"/>
                  </a:cubicBezTo>
                  <a:cubicBezTo>
                    <a:pt x="1071" y="1341"/>
                    <a:pt x="1035" y="1341"/>
                    <a:pt x="1000" y="1323"/>
                  </a:cubicBezTo>
                  <a:lnTo>
                    <a:pt x="1000" y="735"/>
                  </a:lnTo>
                  <a:cubicBezTo>
                    <a:pt x="1053" y="752"/>
                    <a:pt x="1089" y="788"/>
                    <a:pt x="1089" y="788"/>
                  </a:cubicBezTo>
                  <a:cubicBezTo>
                    <a:pt x="1125" y="824"/>
                    <a:pt x="1196" y="842"/>
                    <a:pt x="1267" y="842"/>
                  </a:cubicBezTo>
                  <a:cubicBezTo>
                    <a:pt x="1356" y="824"/>
                    <a:pt x="1410" y="752"/>
                    <a:pt x="1428" y="681"/>
                  </a:cubicBezTo>
                  <a:cubicBezTo>
                    <a:pt x="1446" y="592"/>
                    <a:pt x="1410" y="521"/>
                    <a:pt x="1356" y="467"/>
                  </a:cubicBezTo>
                  <a:cubicBezTo>
                    <a:pt x="1285" y="413"/>
                    <a:pt x="1160" y="342"/>
                    <a:pt x="1000" y="306"/>
                  </a:cubicBezTo>
                  <a:lnTo>
                    <a:pt x="1000" y="217"/>
                  </a:lnTo>
                  <a:cubicBezTo>
                    <a:pt x="1000" y="110"/>
                    <a:pt x="928" y="21"/>
                    <a:pt x="821" y="3"/>
                  </a:cubicBezTo>
                  <a:cubicBezTo>
                    <a:pt x="810" y="2"/>
                    <a:pt x="800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4083684" y="3158941"/>
              <a:ext cx="310937" cy="309406"/>
            </a:xfrm>
            <a:custGeom>
              <a:rect b="b" l="l" r="r" t="t"/>
              <a:pathLst>
                <a:path extrusionOk="0" h="10707" w="10760">
                  <a:moveTo>
                    <a:pt x="5389" y="625"/>
                  </a:moveTo>
                  <a:cubicBezTo>
                    <a:pt x="6549" y="625"/>
                    <a:pt x="7495" y="1571"/>
                    <a:pt x="7495" y="2748"/>
                  </a:cubicBezTo>
                  <a:cubicBezTo>
                    <a:pt x="7495" y="3908"/>
                    <a:pt x="6549" y="4854"/>
                    <a:pt x="5389" y="4854"/>
                  </a:cubicBezTo>
                  <a:cubicBezTo>
                    <a:pt x="4212" y="4854"/>
                    <a:pt x="3266" y="3908"/>
                    <a:pt x="3266" y="2748"/>
                  </a:cubicBezTo>
                  <a:cubicBezTo>
                    <a:pt x="3266" y="1571"/>
                    <a:pt x="4212" y="625"/>
                    <a:pt x="5389" y="625"/>
                  </a:cubicBezTo>
                  <a:close/>
                  <a:moveTo>
                    <a:pt x="3587" y="8833"/>
                  </a:moveTo>
                  <a:lnTo>
                    <a:pt x="3587" y="10082"/>
                  </a:lnTo>
                  <a:lnTo>
                    <a:pt x="2963" y="10082"/>
                  </a:lnTo>
                  <a:lnTo>
                    <a:pt x="2963" y="8833"/>
                  </a:lnTo>
                  <a:close/>
                  <a:moveTo>
                    <a:pt x="3266" y="5585"/>
                  </a:moveTo>
                  <a:lnTo>
                    <a:pt x="4123" y="6352"/>
                  </a:lnTo>
                  <a:lnTo>
                    <a:pt x="5247" y="7387"/>
                  </a:lnTo>
                  <a:lnTo>
                    <a:pt x="5247" y="10082"/>
                  </a:lnTo>
                  <a:lnTo>
                    <a:pt x="4212" y="10082"/>
                  </a:lnTo>
                  <a:lnTo>
                    <a:pt x="4212" y="8511"/>
                  </a:lnTo>
                  <a:cubicBezTo>
                    <a:pt x="4212" y="8333"/>
                    <a:pt x="4069" y="8190"/>
                    <a:pt x="3891" y="8190"/>
                  </a:cubicBezTo>
                  <a:lnTo>
                    <a:pt x="2642" y="8190"/>
                  </a:lnTo>
                  <a:cubicBezTo>
                    <a:pt x="2463" y="8190"/>
                    <a:pt x="2320" y="8333"/>
                    <a:pt x="2320" y="8511"/>
                  </a:cubicBezTo>
                  <a:lnTo>
                    <a:pt x="2320" y="10082"/>
                  </a:lnTo>
                  <a:lnTo>
                    <a:pt x="1286" y="10082"/>
                  </a:lnTo>
                  <a:lnTo>
                    <a:pt x="1286" y="7387"/>
                  </a:lnTo>
                  <a:lnTo>
                    <a:pt x="3266" y="5585"/>
                  </a:lnTo>
                  <a:close/>
                  <a:moveTo>
                    <a:pt x="5389" y="5585"/>
                  </a:moveTo>
                  <a:lnTo>
                    <a:pt x="7370" y="7387"/>
                  </a:lnTo>
                  <a:lnTo>
                    <a:pt x="7370" y="10082"/>
                  </a:lnTo>
                  <a:lnTo>
                    <a:pt x="5889" y="10082"/>
                  </a:lnTo>
                  <a:lnTo>
                    <a:pt x="5889" y="7958"/>
                  </a:lnTo>
                  <a:lnTo>
                    <a:pt x="5978" y="8065"/>
                  </a:lnTo>
                  <a:cubicBezTo>
                    <a:pt x="6050" y="8119"/>
                    <a:pt x="6121" y="8137"/>
                    <a:pt x="6192" y="8137"/>
                  </a:cubicBezTo>
                  <a:cubicBezTo>
                    <a:pt x="6281" y="8137"/>
                    <a:pt x="6371" y="8101"/>
                    <a:pt x="6424" y="8030"/>
                  </a:cubicBezTo>
                  <a:cubicBezTo>
                    <a:pt x="6549" y="7905"/>
                    <a:pt x="6531" y="7708"/>
                    <a:pt x="6406" y="7601"/>
                  </a:cubicBezTo>
                  <a:lnTo>
                    <a:pt x="4783" y="6120"/>
                  </a:lnTo>
                  <a:lnTo>
                    <a:pt x="5389" y="5585"/>
                  </a:lnTo>
                  <a:close/>
                  <a:moveTo>
                    <a:pt x="7495" y="5585"/>
                  </a:moveTo>
                  <a:lnTo>
                    <a:pt x="9475" y="7387"/>
                  </a:lnTo>
                  <a:lnTo>
                    <a:pt x="9475" y="10082"/>
                  </a:lnTo>
                  <a:lnTo>
                    <a:pt x="7994" y="10082"/>
                  </a:lnTo>
                  <a:lnTo>
                    <a:pt x="7994" y="7958"/>
                  </a:lnTo>
                  <a:lnTo>
                    <a:pt x="8101" y="8065"/>
                  </a:lnTo>
                  <a:cubicBezTo>
                    <a:pt x="8155" y="8119"/>
                    <a:pt x="8226" y="8137"/>
                    <a:pt x="8316" y="8137"/>
                  </a:cubicBezTo>
                  <a:cubicBezTo>
                    <a:pt x="8387" y="8137"/>
                    <a:pt x="8476" y="8101"/>
                    <a:pt x="8547" y="8030"/>
                  </a:cubicBezTo>
                  <a:cubicBezTo>
                    <a:pt x="8655" y="7905"/>
                    <a:pt x="8655" y="7708"/>
                    <a:pt x="8512" y="7601"/>
                  </a:cubicBezTo>
                  <a:lnTo>
                    <a:pt x="6906" y="6120"/>
                  </a:lnTo>
                  <a:lnTo>
                    <a:pt x="7495" y="5585"/>
                  </a:lnTo>
                  <a:close/>
                  <a:moveTo>
                    <a:pt x="5375" y="0"/>
                  </a:moveTo>
                  <a:cubicBezTo>
                    <a:pt x="3873" y="0"/>
                    <a:pt x="2642" y="1225"/>
                    <a:pt x="2642" y="2748"/>
                  </a:cubicBezTo>
                  <a:cubicBezTo>
                    <a:pt x="2642" y="3997"/>
                    <a:pt x="3498" y="5068"/>
                    <a:pt x="4676" y="5389"/>
                  </a:cubicBezTo>
                  <a:lnTo>
                    <a:pt x="4319" y="5692"/>
                  </a:lnTo>
                  <a:lnTo>
                    <a:pt x="3480" y="4925"/>
                  </a:lnTo>
                  <a:cubicBezTo>
                    <a:pt x="3418" y="4872"/>
                    <a:pt x="3342" y="4845"/>
                    <a:pt x="3266" y="4845"/>
                  </a:cubicBezTo>
                  <a:cubicBezTo>
                    <a:pt x="3190" y="4845"/>
                    <a:pt x="3114" y="4872"/>
                    <a:pt x="3052" y="4925"/>
                  </a:cubicBezTo>
                  <a:lnTo>
                    <a:pt x="126" y="7601"/>
                  </a:lnTo>
                  <a:cubicBezTo>
                    <a:pt x="1" y="7708"/>
                    <a:pt x="1" y="7905"/>
                    <a:pt x="108" y="8030"/>
                  </a:cubicBezTo>
                  <a:cubicBezTo>
                    <a:pt x="175" y="8106"/>
                    <a:pt x="262" y="8142"/>
                    <a:pt x="348" y="8142"/>
                  </a:cubicBezTo>
                  <a:cubicBezTo>
                    <a:pt x="423" y="8142"/>
                    <a:pt x="496" y="8115"/>
                    <a:pt x="554" y="8065"/>
                  </a:cubicBezTo>
                  <a:lnTo>
                    <a:pt x="661" y="7958"/>
                  </a:lnTo>
                  <a:lnTo>
                    <a:pt x="661" y="10385"/>
                  </a:lnTo>
                  <a:cubicBezTo>
                    <a:pt x="661" y="10563"/>
                    <a:pt x="804" y="10706"/>
                    <a:pt x="964" y="10706"/>
                  </a:cubicBezTo>
                  <a:lnTo>
                    <a:pt x="9796" y="10706"/>
                  </a:lnTo>
                  <a:cubicBezTo>
                    <a:pt x="9957" y="10706"/>
                    <a:pt x="10100" y="10563"/>
                    <a:pt x="10100" y="10385"/>
                  </a:cubicBezTo>
                  <a:lnTo>
                    <a:pt x="10100" y="7958"/>
                  </a:lnTo>
                  <a:lnTo>
                    <a:pt x="10207" y="8065"/>
                  </a:lnTo>
                  <a:cubicBezTo>
                    <a:pt x="10260" y="8119"/>
                    <a:pt x="10350" y="8137"/>
                    <a:pt x="10421" y="8137"/>
                  </a:cubicBezTo>
                  <a:cubicBezTo>
                    <a:pt x="10510" y="8137"/>
                    <a:pt x="10582" y="8101"/>
                    <a:pt x="10653" y="8030"/>
                  </a:cubicBezTo>
                  <a:cubicBezTo>
                    <a:pt x="10760" y="7905"/>
                    <a:pt x="10760" y="7708"/>
                    <a:pt x="10635" y="7601"/>
                  </a:cubicBezTo>
                  <a:lnTo>
                    <a:pt x="7709" y="4925"/>
                  </a:lnTo>
                  <a:cubicBezTo>
                    <a:pt x="7646" y="4872"/>
                    <a:pt x="7571" y="4845"/>
                    <a:pt x="7495" y="4845"/>
                  </a:cubicBezTo>
                  <a:cubicBezTo>
                    <a:pt x="7419" y="4845"/>
                    <a:pt x="7343" y="4872"/>
                    <a:pt x="7281" y="4925"/>
                  </a:cubicBezTo>
                  <a:lnTo>
                    <a:pt x="6442" y="5692"/>
                  </a:lnTo>
                  <a:lnTo>
                    <a:pt x="6085" y="5389"/>
                  </a:lnTo>
                  <a:cubicBezTo>
                    <a:pt x="7245" y="5068"/>
                    <a:pt x="8101" y="4033"/>
                    <a:pt x="8119" y="2784"/>
                  </a:cubicBezTo>
                  <a:cubicBezTo>
                    <a:pt x="8137" y="1267"/>
                    <a:pt x="6924" y="18"/>
                    <a:pt x="5407" y="0"/>
                  </a:cubicBezTo>
                  <a:cubicBezTo>
                    <a:pt x="5396" y="0"/>
                    <a:pt x="5385" y="0"/>
                    <a:pt x="5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39"/>
          <p:cNvGrpSpPr/>
          <p:nvPr/>
        </p:nvGrpSpPr>
        <p:grpSpPr>
          <a:xfrm>
            <a:off x="5412361" y="1918167"/>
            <a:ext cx="297002" cy="338402"/>
            <a:chOff x="4771511" y="2664726"/>
            <a:chExt cx="271781" cy="309637"/>
          </a:xfrm>
        </p:grpSpPr>
        <p:sp>
          <p:nvSpPr>
            <p:cNvPr id="259" name="Google Shape;259;p39"/>
            <p:cNvSpPr/>
            <p:nvPr/>
          </p:nvSpPr>
          <p:spPr>
            <a:xfrm>
              <a:off x="4771511" y="2664726"/>
              <a:ext cx="271781" cy="309637"/>
            </a:xfrm>
            <a:custGeom>
              <a:rect b="b" l="l" r="r" t="t"/>
              <a:pathLst>
                <a:path extrusionOk="0" h="10715" w="9405">
                  <a:moveTo>
                    <a:pt x="4711" y="634"/>
                  </a:moveTo>
                  <a:cubicBezTo>
                    <a:pt x="5546" y="634"/>
                    <a:pt x="6380" y="723"/>
                    <a:pt x="7209" y="901"/>
                  </a:cubicBezTo>
                  <a:cubicBezTo>
                    <a:pt x="7299" y="1829"/>
                    <a:pt x="7905" y="2614"/>
                    <a:pt x="8780" y="2918"/>
                  </a:cubicBezTo>
                  <a:lnTo>
                    <a:pt x="8780" y="4827"/>
                  </a:lnTo>
                  <a:cubicBezTo>
                    <a:pt x="8780" y="7325"/>
                    <a:pt x="7120" y="9466"/>
                    <a:pt x="4711" y="10072"/>
                  </a:cubicBezTo>
                  <a:cubicBezTo>
                    <a:pt x="2303" y="9466"/>
                    <a:pt x="625" y="7325"/>
                    <a:pt x="625" y="4827"/>
                  </a:cubicBezTo>
                  <a:lnTo>
                    <a:pt x="625" y="2918"/>
                  </a:lnTo>
                  <a:cubicBezTo>
                    <a:pt x="1500" y="2614"/>
                    <a:pt x="2124" y="1829"/>
                    <a:pt x="2213" y="901"/>
                  </a:cubicBezTo>
                  <a:cubicBezTo>
                    <a:pt x="3043" y="723"/>
                    <a:pt x="3877" y="634"/>
                    <a:pt x="4711" y="634"/>
                  </a:cubicBezTo>
                  <a:close/>
                  <a:moveTo>
                    <a:pt x="4711" y="0"/>
                  </a:moveTo>
                  <a:cubicBezTo>
                    <a:pt x="3752" y="0"/>
                    <a:pt x="2793" y="116"/>
                    <a:pt x="1839" y="348"/>
                  </a:cubicBezTo>
                  <a:cubicBezTo>
                    <a:pt x="1696" y="384"/>
                    <a:pt x="1607" y="509"/>
                    <a:pt x="1607" y="652"/>
                  </a:cubicBezTo>
                  <a:cubicBezTo>
                    <a:pt x="1607" y="1472"/>
                    <a:pt x="1036" y="2186"/>
                    <a:pt x="251" y="2382"/>
                  </a:cubicBezTo>
                  <a:cubicBezTo>
                    <a:pt x="108" y="2418"/>
                    <a:pt x="1" y="2543"/>
                    <a:pt x="1" y="2686"/>
                  </a:cubicBezTo>
                  <a:lnTo>
                    <a:pt x="1" y="4827"/>
                  </a:lnTo>
                  <a:cubicBezTo>
                    <a:pt x="1" y="6183"/>
                    <a:pt x="465" y="7521"/>
                    <a:pt x="1303" y="8574"/>
                  </a:cubicBezTo>
                  <a:cubicBezTo>
                    <a:pt x="2142" y="9626"/>
                    <a:pt x="3320" y="10394"/>
                    <a:pt x="4640" y="10697"/>
                  </a:cubicBezTo>
                  <a:cubicBezTo>
                    <a:pt x="4658" y="10715"/>
                    <a:pt x="4676" y="10715"/>
                    <a:pt x="4711" y="10715"/>
                  </a:cubicBezTo>
                  <a:cubicBezTo>
                    <a:pt x="4729" y="10715"/>
                    <a:pt x="4765" y="10715"/>
                    <a:pt x="4783" y="10697"/>
                  </a:cubicBezTo>
                  <a:cubicBezTo>
                    <a:pt x="6085" y="10394"/>
                    <a:pt x="7281" y="9626"/>
                    <a:pt x="8119" y="8574"/>
                  </a:cubicBezTo>
                  <a:cubicBezTo>
                    <a:pt x="8958" y="7521"/>
                    <a:pt x="9404" y="6183"/>
                    <a:pt x="9404" y="4827"/>
                  </a:cubicBezTo>
                  <a:lnTo>
                    <a:pt x="9404" y="2686"/>
                  </a:lnTo>
                  <a:cubicBezTo>
                    <a:pt x="9404" y="2543"/>
                    <a:pt x="9315" y="2418"/>
                    <a:pt x="9172" y="2382"/>
                  </a:cubicBezTo>
                  <a:cubicBezTo>
                    <a:pt x="8369" y="2186"/>
                    <a:pt x="7816" y="1472"/>
                    <a:pt x="7816" y="652"/>
                  </a:cubicBezTo>
                  <a:cubicBezTo>
                    <a:pt x="7816" y="509"/>
                    <a:pt x="7709" y="384"/>
                    <a:pt x="7584" y="348"/>
                  </a:cubicBezTo>
                  <a:cubicBezTo>
                    <a:pt x="6630" y="116"/>
                    <a:pt x="5670" y="0"/>
                    <a:pt x="4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4807604" y="2701079"/>
              <a:ext cx="199595" cy="235659"/>
            </a:xfrm>
            <a:custGeom>
              <a:rect b="b" l="l" r="r" t="t"/>
              <a:pathLst>
                <a:path extrusionOk="0" h="8155" w="6907">
                  <a:moveTo>
                    <a:pt x="3462" y="625"/>
                  </a:moveTo>
                  <a:cubicBezTo>
                    <a:pt x="3944" y="625"/>
                    <a:pt x="4444" y="660"/>
                    <a:pt x="4943" y="732"/>
                  </a:cubicBezTo>
                  <a:cubicBezTo>
                    <a:pt x="5211" y="1428"/>
                    <a:pt x="5675" y="2016"/>
                    <a:pt x="6282" y="2427"/>
                  </a:cubicBezTo>
                  <a:lnTo>
                    <a:pt x="6282" y="3587"/>
                  </a:lnTo>
                  <a:cubicBezTo>
                    <a:pt x="6282" y="4514"/>
                    <a:pt x="5960" y="5424"/>
                    <a:pt x="5389" y="6156"/>
                  </a:cubicBezTo>
                  <a:cubicBezTo>
                    <a:pt x="4890" y="6780"/>
                    <a:pt x="4212" y="7244"/>
                    <a:pt x="3462" y="7512"/>
                  </a:cubicBezTo>
                  <a:cubicBezTo>
                    <a:pt x="2695" y="7244"/>
                    <a:pt x="2017" y="6780"/>
                    <a:pt x="1535" y="6156"/>
                  </a:cubicBezTo>
                  <a:cubicBezTo>
                    <a:pt x="947" y="5424"/>
                    <a:pt x="643" y="4514"/>
                    <a:pt x="643" y="3587"/>
                  </a:cubicBezTo>
                  <a:lnTo>
                    <a:pt x="643" y="2427"/>
                  </a:lnTo>
                  <a:cubicBezTo>
                    <a:pt x="1250" y="2016"/>
                    <a:pt x="1714" y="1428"/>
                    <a:pt x="1981" y="732"/>
                  </a:cubicBezTo>
                  <a:cubicBezTo>
                    <a:pt x="2481" y="660"/>
                    <a:pt x="2963" y="625"/>
                    <a:pt x="3462" y="625"/>
                  </a:cubicBezTo>
                  <a:close/>
                  <a:moveTo>
                    <a:pt x="3462" y="0"/>
                  </a:moveTo>
                  <a:cubicBezTo>
                    <a:pt x="2874" y="0"/>
                    <a:pt x="2285" y="54"/>
                    <a:pt x="1696" y="143"/>
                  </a:cubicBezTo>
                  <a:cubicBezTo>
                    <a:pt x="1589" y="161"/>
                    <a:pt x="1482" y="250"/>
                    <a:pt x="1446" y="357"/>
                  </a:cubicBezTo>
                  <a:cubicBezTo>
                    <a:pt x="1232" y="1035"/>
                    <a:pt x="768" y="1606"/>
                    <a:pt x="162" y="1981"/>
                  </a:cubicBezTo>
                  <a:cubicBezTo>
                    <a:pt x="72" y="2034"/>
                    <a:pt x="1" y="2141"/>
                    <a:pt x="1" y="2248"/>
                  </a:cubicBezTo>
                  <a:lnTo>
                    <a:pt x="1" y="3587"/>
                  </a:lnTo>
                  <a:cubicBezTo>
                    <a:pt x="1" y="4639"/>
                    <a:pt x="376" y="5692"/>
                    <a:pt x="1036" y="6531"/>
                  </a:cubicBezTo>
                  <a:cubicBezTo>
                    <a:pt x="1625" y="7280"/>
                    <a:pt x="2445" y="7851"/>
                    <a:pt x="3373" y="8136"/>
                  </a:cubicBezTo>
                  <a:cubicBezTo>
                    <a:pt x="3391" y="8154"/>
                    <a:pt x="3427" y="8154"/>
                    <a:pt x="3462" y="8154"/>
                  </a:cubicBezTo>
                  <a:cubicBezTo>
                    <a:pt x="3498" y="8154"/>
                    <a:pt x="3516" y="8154"/>
                    <a:pt x="3552" y="8136"/>
                  </a:cubicBezTo>
                  <a:cubicBezTo>
                    <a:pt x="4462" y="7851"/>
                    <a:pt x="5282" y="7280"/>
                    <a:pt x="5889" y="6531"/>
                  </a:cubicBezTo>
                  <a:cubicBezTo>
                    <a:pt x="6549" y="5692"/>
                    <a:pt x="6906" y="4639"/>
                    <a:pt x="6906" y="3587"/>
                  </a:cubicBezTo>
                  <a:lnTo>
                    <a:pt x="6906" y="2248"/>
                  </a:lnTo>
                  <a:cubicBezTo>
                    <a:pt x="6906" y="2141"/>
                    <a:pt x="6853" y="2034"/>
                    <a:pt x="6763" y="1981"/>
                  </a:cubicBezTo>
                  <a:cubicBezTo>
                    <a:pt x="6157" y="1606"/>
                    <a:pt x="5693" y="1035"/>
                    <a:pt x="5461" y="357"/>
                  </a:cubicBezTo>
                  <a:cubicBezTo>
                    <a:pt x="5425" y="250"/>
                    <a:pt x="5336" y="161"/>
                    <a:pt x="5211" y="143"/>
                  </a:cubicBezTo>
                  <a:cubicBezTo>
                    <a:pt x="4640" y="54"/>
                    <a:pt x="4033" y="0"/>
                    <a:pt x="3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4840114" y="2737924"/>
              <a:ext cx="135096" cy="127149"/>
            </a:xfrm>
            <a:custGeom>
              <a:rect b="b" l="l" r="r" t="t"/>
              <a:pathLst>
                <a:path extrusionOk="0" h="4400" w="4675">
                  <a:moveTo>
                    <a:pt x="2337" y="724"/>
                  </a:moveTo>
                  <a:lnTo>
                    <a:pt x="3479" y="1705"/>
                  </a:lnTo>
                  <a:lnTo>
                    <a:pt x="3479" y="3757"/>
                  </a:lnTo>
                  <a:lnTo>
                    <a:pt x="2641" y="3757"/>
                  </a:lnTo>
                  <a:lnTo>
                    <a:pt x="2641" y="3257"/>
                  </a:lnTo>
                  <a:cubicBezTo>
                    <a:pt x="2641" y="3097"/>
                    <a:pt x="2534" y="2954"/>
                    <a:pt x="2373" y="2936"/>
                  </a:cubicBezTo>
                  <a:cubicBezTo>
                    <a:pt x="2354" y="2933"/>
                    <a:pt x="2336" y="2931"/>
                    <a:pt x="2318" y="2931"/>
                  </a:cubicBezTo>
                  <a:cubicBezTo>
                    <a:pt x="2148" y="2931"/>
                    <a:pt x="2016" y="3078"/>
                    <a:pt x="2016" y="3239"/>
                  </a:cubicBezTo>
                  <a:lnTo>
                    <a:pt x="2016" y="3757"/>
                  </a:lnTo>
                  <a:lnTo>
                    <a:pt x="1178" y="3757"/>
                  </a:lnTo>
                  <a:lnTo>
                    <a:pt x="1178" y="1705"/>
                  </a:lnTo>
                  <a:lnTo>
                    <a:pt x="2337" y="724"/>
                  </a:lnTo>
                  <a:close/>
                  <a:moveTo>
                    <a:pt x="2335" y="1"/>
                  </a:moveTo>
                  <a:cubicBezTo>
                    <a:pt x="2262" y="1"/>
                    <a:pt x="2186" y="28"/>
                    <a:pt x="2123" y="81"/>
                  </a:cubicBezTo>
                  <a:lnTo>
                    <a:pt x="143" y="1776"/>
                  </a:lnTo>
                  <a:cubicBezTo>
                    <a:pt x="0" y="1901"/>
                    <a:pt x="0" y="2151"/>
                    <a:pt x="161" y="2276"/>
                  </a:cubicBezTo>
                  <a:cubicBezTo>
                    <a:pt x="217" y="2316"/>
                    <a:pt x="280" y="2335"/>
                    <a:pt x="343" y="2335"/>
                  </a:cubicBezTo>
                  <a:cubicBezTo>
                    <a:pt x="419" y="2335"/>
                    <a:pt x="494" y="2307"/>
                    <a:pt x="553" y="2258"/>
                  </a:cubicBezTo>
                  <a:lnTo>
                    <a:pt x="553" y="4078"/>
                  </a:lnTo>
                  <a:cubicBezTo>
                    <a:pt x="553" y="4256"/>
                    <a:pt x="696" y="4399"/>
                    <a:pt x="874" y="4399"/>
                  </a:cubicBezTo>
                  <a:lnTo>
                    <a:pt x="3801" y="4399"/>
                  </a:lnTo>
                  <a:cubicBezTo>
                    <a:pt x="3979" y="4399"/>
                    <a:pt x="4104" y="4256"/>
                    <a:pt x="4104" y="4078"/>
                  </a:cubicBezTo>
                  <a:lnTo>
                    <a:pt x="4104" y="2258"/>
                  </a:lnTo>
                  <a:lnTo>
                    <a:pt x="4122" y="2258"/>
                  </a:lnTo>
                  <a:cubicBezTo>
                    <a:pt x="4175" y="2312"/>
                    <a:pt x="4247" y="2329"/>
                    <a:pt x="4318" y="2329"/>
                  </a:cubicBezTo>
                  <a:cubicBezTo>
                    <a:pt x="4407" y="2329"/>
                    <a:pt x="4496" y="2294"/>
                    <a:pt x="4550" y="2222"/>
                  </a:cubicBezTo>
                  <a:cubicBezTo>
                    <a:pt x="4675" y="2097"/>
                    <a:pt x="4657" y="1883"/>
                    <a:pt x="4532" y="1776"/>
                  </a:cubicBezTo>
                  <a:lnTo>
                    <a:pt x="2534" y="81"/>
                  </a:lnTo>
                  <a:cubicBezTo>
                    <a:pt x="2480" y="28"/>
                    <a:pt x="2409" y="1"/>
                    <a:pt x="2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4892680" y="2786155"/>
              <a:ext cx="29938" cy="18061"/>
            </a:xfrm>
            <a:custGeom>
              <a:rect b="b" l="l" r="r" t="t"/>
              <a:pathLst>
                <a:path extrusionOk="0" h="625" w="1036">
                  <a:moveTo>
                    <a:pt x="304" y="0"/>
                  </a:moveTo>
                  <a:cubicBezTo>
                    <a:pt x="126" y="0"/>
                    <a:pt x="1" y="143"/>
                    <a:pt x="1" y="321"/>
                  </a:cubicBezTo>
                  <a:cubicBezTo>
                    <a:pt x="1" y="482"/>
                    <a:pt x="126" y="625"/>
                    <a:pt x="304" y="625"/>
                  </a:cubicBezTo>
                  <a:lnTo>
                    <a:pt x="733" y="625"/>
                  </a:lnTo>
                  <a:cubicBezTo>
                    <a:pt x="893" y="625"/>
                    <a:pt x="1036" y="482"/>
                    <a:pt x="1036" y="321"/>
                  </a:cubicBezTo>
                  <a:cubicBezTo>
                    <a:pt x="1036" y="143"/>
                    <a:pt x="893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39"/>
          <p:cNvGrpSpPr/>
          <p:nvPr/>
        </p:nvGrpSpPr>
        <p:grpSpPr>
          <a:xfrm>
            <a:off x="2170614" y="1907188"/>
            <a:ext cx="339792" cy="338118"/>
            <a:chOff x="4083684" y="2664986"/>
            <a:chExt cx="310937" cy="309377"/>
          </a:xfrm>
        </p:grpSpPr>
        <p:sp>
          <p:nvSpPr>
            <p:cNvPr id="264" name="Google Shape;264;p39"/>
            <p:cNvSpPr/>
            <p:nvPr/>
          </p:nvSpPr>
          <p:spPr>
            <a:xfrm>
              <a:off x="4083684" y="2664986"/>
              <a:ext cx="310937" cy="309377"/>
            </a:xfrm>
            <a:custGeom>
              <a:rect b="b" l="l" r="r" t="t"/>
              <a:pathLst>
                <a:path extrusionOk="0" h="10706" w="10760">
                  <a:moveTo>
                    <a:pt x="6317" y="625"/>
                  </a:moveTo>
                  <a:lnTo>
                    <a:pt x="6317" y="1249"/>
                  </a:lnTo>
                  <a:lnTo>
                    <a:pt x="4444" y="1249"/>
                  </a:lnTo>
                  <a:lnTo>
                    <a:pt x="4444" y="625"/>
                  </a:lnTo>
                  <a:close/>
                  <a:moveTo>
                    <a:pt x="2981" y="8297"/>
                  </a:moveTo>
                  <a:lnTo>
                    <a:pt x="2981" y="10081"/>
                  </a:lnTo>
                  <a:lnTo>
                    <a:pt x="2356" y="10081"/>
                  </a:lnTo>
                  <a:lnTo>
                    <a:pt x="2356" y="9350"/>
                  </a:lnTo>
                  <a:cubicBezTo>
                    <a:pt x="2356" y="9189"/>
                    <a:pt x="2231" y="9046"/>
                    <a:pt x="2071" y="9029"/>
                  </a:cubicBezTo>
                  <a:cubicBezTo>
                    <a:pt x="2059" y="9028"/>
                    <a:pt x="2048" y="9027"/>
                    <a:pt x="2038" y="9027"/>
                  </a:cubicBezTo>
                  <a:cubicBezTo>
                    <a:pt x="1857" y="9027"/>
                    <a:pt x="1714" y="9164"/>
                    <a:pt x="1714" y="9332"/>
                  </a:cubicBezTo>
                  <a:lnTo>
                    <a:pt x="1714" y="10081"/>
                  </a:lnTo>
                  <a:lnTo>
                    <a:pt x="1089" y="10081"/>
                  </a:lnTo>
                  <a:lnTo>
                    <a:pt x="1089" y="8297"/>
                  </a:lnTo>
                  <a:close/>
                  <a:moveTo>
                    <a:pt x="4230" y="3390"/>
                  </a:moveTo>
                  <a:lnTo>
                    <a:pt x="4230" y="10081"/>
                  </a:lnTo>
                  <a:lnTo>
                    <a:pt x="3605" y="10081"/>
                  </a:lnTo>
                  <a:lnTo>
                    <a:pt x="3605" y="7976"/>
                  </a:lnTo>
                  <a:cubicBezTo>
                    <a:pt x="3605" y="7815"/>
                    <a:pt x="3462" y="7673"/>
                    <a:pt x="3284" y="7673"/>
                  </a:cubicBezTo>
                  <a:lnTo>
                    <a:pt x="2356" y="7673"/>
                  </a:lnTo>
                  <a:lnTo>
                    <a:pt x="2356" y="3390"/>
                  </a:lnTo>
                  <a:close/>
                  <a:moveTo>
                    <a:pt x="6745" y="1874"/>
                  </a:moveTo>
                  <a:lnTo>
                    <a:pt x="6745" y="4033"/>
                  </a:lnTo>
                  <a:lnTo>
                    <a:pt x="6353" y="3836"/>
                  </a:lnTo>
                  <a:cubicBezTo>
                    <a:pt x="6311" y="3812"/>
                    <a:pt x="6262" y="3798"/>
                    <a:pt x="6213" y="3798"/>
                  </a:cubicBezTo>
                  <a:cubicBezTo>
                    <a:pt x="6155" y="3798"/>
                    <a:pt x="6097" y="3816"/>
                    <a:pt x="6050" y="3854"/>
                  </a:cubicBezTo>
                  <a:cubicBezTo>
                    <a:pt x="5960" y="3908"/>
                    <a:pt x="5907" y="3997"/>
                    <a:pt x="5907" y="4122"/>
                  </a:cubicBezTo>
                  <a:lnTo>
                    <a:pt x="5907" y="10081"/>
                  </a:lnTo>
                  <a:lnTo>
                    <a:pt x="4854" y="10081"/>
                  </a:lnTo>
                  <a:lnTo>
                    <a:pt x="4854" y="3069"/>
                  </a:lnTo>
                  <a:cubicBezTo>
                    <a:pt x="4854" y="2891"/>
                    <a:pt x="4711" y="2748"/>
                    <a:pt x="4551" y="2748"/>
                  </a:cubicBezTo>
                  <a:lnTo>
                    <a:pt x="4015" y="2748"/>
                  </a:lnTo>
                  <a:lnTo>
                    <a:pt x="4015" y="1874"/>
                  </a:lnTo>
                  <a:close/>
                  <a:moveTo>
                    <a:pt x="6531" y="4621"/>
                  </a:moveTo>
                  <a:lnTo>
                    <a:pt x="8405" y="5567"/>
                  </a:lnTo>
                  <a:lnTo>
                    <a:pt x="8405" y="10081"/>
                  </a:lnTo>
                  <a:lnTo>
                    <a:pt x="6531" y="10081"/>
                  </a:lnTo>
                  <a:lnTo>
                    <a:pt x="6531" y="4621"/>
                  </a:lnTo>
                  <a:close/>
                  <a:moveTo>
                    <a:pt x="9047" y="6923"/>
                  </a:moveTo>
                  <a:lnTo>
                    <a:pt x="9672" y="7227"/>
                  </a:lnTo>
                  <a:lnTo>
                    <a:pt x="9672" y="10081"/>
                  </a:lnTo>
                  <a:lnTo>
                    <a:pt x="9047" y="10081"/>
                  </a:lnTo>
                  <a:lnTo>
                    <a:pt x="9047" y="6923"/>
                  </a:lnTo>
                  <a:close/>
                  <a:moveTo>
                    <a:pt x="4123" y="0"/>
                  </a:moveTo>
                  <a:cubicBezTo>
                    <a:pt x="3944" y="0"/>
                    <a:pt x="3819" y="143"/>
                    <a:pt x="3819" y="304"/>
                  </a:cubicBezTo>
                  <a:lnTo>
                    <a:pt x="3819" y="1249"/>
                  </a:lnTo>
                  <a:lnTo>
                    <a:pt x="3712" y="1249"/>
                  </a:lnTo>
                  <a:cubicBezTo>
                    <a:pt x="3534" y="1249"/>
                    <a:pt x="3391" y="1392"/>
                    <a:pt x="3391" y="1570"/>
                  </a:cubicBezTo>
                  <a:lnTo>
                    <a:pt x="3391" y="2748"/>
                  </a:lnTo>
                  <a:lnTo>
                    <a:pt x="2035" y="2748"/>
                  </a:lnTo>
                  <a:cubicBezTo>
                    <a:pt x="1857" y="2748"/>
                    <a:pt x="1714" y="2891"/>
                    <a:pt x="1714" y="3069"/>
                  </a:cubicBezTo>
                  <a:lnTo>
                    <a:pt x="1714" y="7673"/>
                  </a:lnTo>
                  <a:lnTo>
                    <a:pt x="786" y="7673"/>
                  </a:lnTo>
                  <a:cubicBezTo>
                    <a:pt x="608" y="7673"/>
                    <a:pt x="465" y="7815"/>
                    <a:pt x="465" y="7976"/>
                  </a:cubicBezTo>
                  <a:lnTo>
                    <a:pt x="465" y="10081"/>
                  </a:lnTo>
                  <a:lnTo>
                    <a:pt x="358" y="10081"/>
                  </a:lnTo>
                  <a:cubicBezTo>
                    <a:pt x="197" y="10081"/>
                    <a:pt x="54" y="10188"/>
                    <a:pt x="37" y="10349"/>
                  </a:cubicBezTo>
                  <a:cubicBezTo>
                    <a:pt x="1" y="10545"/>
                    <a:pt x="161" y="10706"/>
                    <a:pt x="340" y="10706"/>
                  </a:cubicBezTo>
                  <a:lnTo>
                    <a:pt x="10403" y="10706"/>
                  </a:lnTo>
                  <a:cubicBezTo>
                    <a:pt x="10564" y="10706"/>
                    <a:pt x="10706" y="10581"/>
                    <a:pt x="10724" y="10420"/>
                  </a:cubicBezTo>
                  <a:cubicBezTo>
                    <a:pt x="10760" y="10224"/>
                    <a:pt x="10599" y="10081"/>
                    <a:pt x="10421" y="10081"/>
                  </a:cubicBezTo>
                  <a:lnTo>
                    <a:pt x="10296" y="10081"/>
                  </a:lnTo>
                  <a:lnTo>
                    <a:pt x="10296" y="7048"/>
                  </a:lnTo>
                  <a:cubicBezTo>
                    <a:pt x="10296" y="6923"/>
                    <a:pt x="10225" y="6816"/>
                    <a:pt x="10118" y="6763"/>
                  </a:cubicBezTo>
                  <a:lnTo>
                    <a:pt x="9047" y="6227"/>
                  </a:lnTo>
                  <a:lnTo>
                    <a:pt x="9047" y="5371"/>
                  </a:lnTo>
                  <a:cubicBezTo>
                    <a:pt x="9047" y="5246"/>
                    <a:pt x="8976" y="5139"/>
                    <a:pt x="8869" y="5085"/>
                  </a:cubicBezTo>
                  <a:lnTo>
                    <a:pt x="7370" y="4336"/>
                  </a:lnTo>
                  <a:lnTo>
                    <a:pt x="7370" y="1570"/>
                  </a:lnTo>
                  <a:cubicBezTo>
                    <a:pt x="7370" y="1392"/>
                    <a:pt x="7227" y="1249"/>
                    <a:pt x="7049" y="1249"/>
                  </a:cubicBezTo>
                  <a:lnTo>
                    <a:pt x="6942" y="1249"/>
                  </a:lnTo>
                  <a:lnTo>
                    <a:pt x="6942" y="304"/>
                  </a:lnTo>
                  <a:cubicBezTo>
                    <a:pt x="6942" y="143"/>
                    <a:pt x="6817" y="0"/>
                    <a:pt x="6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4290448" y="2841264"/>
              <a:ext cx="18090" cy="36209"/>
            </a:xfrm>
            <a:custGeom>
              <a:rect b="b" l="l" r="r" t="t"/>
              <a:pathLst>
                <a:path extrusionOk="0" h="1253" w="626">
                  <a:moveTo>
                    <a:pt x="316" y="1"/>
                  </a:moveTo>
                  <a:cubicBezTo>
                    <a:pt x="306" y="1"/>
                    <a:pt x="296" y="1"/>
                    <a:pt x="286" y="2"/>
                  </a:cubicBezTo>
                  <a:cubicBezTo>
                    <a:pt x="126" y="20"/>
                    <a:pt x="1" y="163"/>
                    <a:pt x="1" y="324"/>
                  </a:cubicBezTo>
                  <a:lnTo>
                    <a:pt x="1" y="930"/>
                  </a:lnTo>
                  <a:cubicBezTo>
                    <a:pt x="1" y="1091"/>
                    <a:pt x="126" y="1234"/>
                    <a:pt x="286" y="1251"/>
                  </a:cubicBezTo>
                  <a:cubicBezTo>
                    <a:pt x="296" y="1252"/>
                    <a:pt x="306" y="1253"/>
                    <a:pt x="316" y="1253"/>
                  </a:cubicBezTo>
                  <a:cubicBezTo>
                    <a:pt x="482" y="1253"/>
                    <a:pt x="625" y="1116"/>
                    <a:pt x="625" y="948"/>
                  </a:cubicBezTo>
                  <a:lnTo>
                    <a:pt x="625" y="306"/>
                  </a:lnTo>
                  <a:cubicBezTo>
                    <a:pt x="625" y="137"/>
                    <a:pt x="4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4169800" y="2780954"/>
              <a:ext cx="18090" cy="36209"/>
            </a:xfrm>
            <a:custGeom>
              <a:rect b="b" l="l" r="r" t="t"/>
              <a:pathLst>
                <a:path extrusionOk="0" h="1253" w="626">
                  <a:moveTo>
                    <a:pt x="309" y="0"/>
                  </a:moveTo>
                  <a:cubicBezTo>
                    <a:pt x="143" y="0"/>
                    <a:pt x="1" y="137"/>
                    <a:pt x="1" y="305"/>
                  </a:cubicBezTo>
                  <a:lnTo>
                    <a:pt x="1" y="930"/>
                  </a:lnTo>
                  <a:cubicBezTo>
                    <a:pt x="1" y="1115"/>
                    <a:pt x="144" y="1252"/>
                    <a:pt x="309" y="1252"/>
                  </a:cubicBezTo>
                  <a:cubicBezTo>
                    <a:pt x="319" y="1252"/>
                    <a:pt x="329" y="1252"/>
                    <a:pt x="340" y="1251"/>
                  </a:cubicBezTo>
                  <a:cubicBezTo>
                    <a:pt x="500" y="1233"/>
                    <a:pt x="625" y="1090"/>
                    <a:pt x="625" y="930"/>
                  </a:cubicBezTo>
                  <a:lnTo>
                    <a:pt x="625" y="323"/>
                  </a:lnTo>
                  <a:cubicBezTo>
                    <a:pt x="625" y="162"/>
                    <a:pt x="500" y="20"/>
                    <a:pt x="340" y="2"/>
                  </a:cubicBezTo>
                  <a:cubicBezTo>
                    <a:pt x="329" y="1"/>
                    <a:pt x="319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4169800" y="2835080"/>
              <a:ext cx="18090" cy="36324"/>
            </a:xfrm>
            <a:custGeom>
              <a:rect b="b" l="l" r="r" t="t"/>
              <a:pathLst>
                <a:path extrusionOk="0" h="1257" w="626">
                  <a:moveTo>
                    <a:pt x="309" y="1"/>
                  </a:moveTo>
                  <a:cubicBezTo>
                    <a:pt x="144" y="1"/>
                    <a:pt x="1" y="138"/>
                    <a:pt x="1" y="323"/>
                  </a:cubicBezTo>
                  <a:lnTo>
                    <a:pt x="1" y="930"/>
                  </a:lnTo>
                  <a:cubicBezTo>
                    <a:pt x="1" y="1091"/>
                    <a:pt x="108" y="1233"/>
                    <a:pt x="268" y="1251"/>
                  </a:cubicBezTo>
                  <a:cubicBezTo>
                    <a:pt x="287" y="1255"/>
                    <a:pt x="305" y="1256"/>
                    <a:pt x="323" y="1256"/>
                  </a:cubicBezTo>
                  <a:cubicBezTo>
                    <a:pt x="494" y="1256"/>
                    <a:pt x="625" y="1109"/>
                    <a:pt x="625" y="948"/>
                  </a:cubicBezTo>
                  <a:lnTo>
                    <a:pt x="625" y="323"/>
                  </a:lnTo>
                  <a:cubicBezTo>
                    <a:pt x="625" y="163"/>
                    <a:pt x="500" y="20"/>
                    <a:pt x="340" y="2"/>
                  </a:cubicBezTo>
                  <a:cubicBezTo>
                    <a:pt x="329" y="1"/>
                    <a:pt x="319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4290448" y="2895419"/>
              <a:ext cx="18090" cy="36729"/>
            </a:xfrm>
            <a:custGeom>
              <a:rect b="b" l="l" r="r" t="t"/>
              <a:pathLst>
                <a:path extrusionOk="0" h="1271" w="626">
                  <a:moveTo>
                    <a:pt x="313" y="1"/>
                  </a:moveTo>
                  <a:cubicBezTo>
                    <a:pt x="304" y="1"/>
                    <a:pt x="295" y="1"/>
                    <a:pt x="286" y="2"/>
                  </a:cubicBezTo>
                  <a:cubicBezTo>
                    <a:pt x="126" y="20"/>
                    <a:pt x="1" y="162"/>
                    <a:pt x="1" y="323"/>
                  </a:cubicBezTo>
                  <a:lnTo>
                    <a:pt x="1" y="948"/>
                  </a:lnTo>
                  <a:cubicBezTo>
                    <a:pt x="1" y="1108"/>
                    <a:pt x="126" y="1251"/>
                    <a:pt x="286" y="1269"/>
                  </a:cubicBezTo>
                  <a:cubicBezTo>
                    <a:pt x="295" y="1270"/>
                    <a:pt x="304" y="1270"/>
                    <a:pt x="313" y="1270"/>
                  </a:cubicBezTo>
                  <a:cubicBezTo>
                    <a:pt x="481" y="1270"/>
                    <a:pt x="625" y="1117"/>
                    <a:pt x="625" y="948"/>
                  </a:cubicBezTo>
                  <a:lnTo>
                    <a:pt x="625" y="323"/>
                  </a:lnTo>
                  <a:cubicBezTo>
                    <a:pt x="625" y="154"/>
                    <a:pt x="481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9"/>
          <p:cNvSpPr/>
          <p:nvPr/>
        </p:nvSpPr>
        <p:spPr>
          <a:xfrm>
            <a:off x="2192870" y="3385810"/>
            <a:ext cx="336448" cy="338122"/>
          </a:xfrm>
          <a:custGeom>
            <a:rect b="b" l="l" r="r" t="t"/>
            <a:pathLst>
              <a:path extrusionOk="0" h="10706" w="10653">
                <a:moveTo>
                  <a:pt x="1660" y="625"/>
                </a:moveTo>
                <a:lnTo>
                  <a:pt x="1660" y="1677"/>
                </a:lnTo>
                <a:lnTo>
                  <a:pt x="625" y="1677"/>
                </a:lnTo>
                <a:lnTo>
                  <a:pt x="625" y="625"/>
                </a:lnTo>
                <a:close/>
                <a:moveTo>
                  <a:pt x="5014" y="625"/>
                </a:moveTo>
                <a:lnTo>
                  <a:pt x="5014" y="1677"/>
                </a:lnTo>
                <a:lnTo>
                  <a:pt x="2302" y="1677"/>
                </a:lnTo>
                <a:lnTo>
                  <a:pt x="2302" y="625"/>
                </a:lnTo>
                <a:close/>
                <a:moveTo>
                  <a:pt x="3337" y="2302"/>
                </a:moveTo>
                <a:lnTo>
                  <a:pt x="3337" y="3355"/>
                </a:lnTo>
                <a:lnTo>
                  <a:pt x="625" y="3355"/>
                </a:lnTo>
                <a:lnTo>
                  <a:pt x="625" y="2302"/>
                </a:lnTo>
                <a:close/>
                <a:moveTo>
                  <a:pt x="6691" y="2302"/>
                </a:moveTo>
                <a:lnTo>
                  <a:pt x="6691" y="3355"/>
                </a:lnTo>
                <a:lnTo>
                  <a:pt x="3961" y="3355"/>
                </a:lnTo>
                <a:lnTo>
                  <a:pt x="3961" y="2302"/>
                </a:lnTo>
                <a:close/>
                <a:moveTo>
                  <a:pt x="1660" y="3997"/>
                </a:moveTo>
                <a:lnTo>
                  <a:pt x="1660" y="5050"/>
                </a:lnTo>
                <a:lnTo>
                  <a:pt x="625" y="5050"/>
                </a:lnTo>
                <a:lnTo>
                  <a:pt x="625" y="3997"/>
                </a:lnTo>
                <a:close/>
                <a:moveTo>
                  <a:pt x="5014" y="3997"/>
                </a:moveTo>
                <a:lnTo>
                  <a:pt x="5014" y="5050"/>
                </a:lnTo>
                <a:lnTo>
                  <a:pt x="2302" y="5050"/>
                </a:lnTo>
                <a:lnTo>
                  <a:pt x="2302" y="3997"/>
                </a:lnTo>
                <a:close/>
                <a:moveTo>
                  <a:pt x="8351" y="3997"/>
                </a:moveTo>
                <a:lnTo>
                  <a:pt x="8351" y="5050"/>
                </a:lnTo>
                <a:lnTo>
                  <a:pt x="5639" y="5050"/>
                </a:lnTo>
                <a:lnTo>
                  <a:pt x="5639" y="3997"/>
                </a:lnTo>
                <a:close/>
                <a:moveTo>
                  <a:pt x="3337" y="5674"/>
                </a:moveTo>
                <a:lnTo>
                  <a:pt x="3337" y="6727"/>
                </a:lnTo>
                <a:lnTo>
                  <a:pt x="625" y="6727"/>
                </a:lnTo>
                <a:lnTo>
                  <a:pt x="625" y="5674"/>
                </a:lnTo>
                <a:close/>
                <a:moveTo>
                  <a:pt x="6691" y="5674"/>
                </a:moveTo>
                <a:lnTo>
                  <a:pt x="6691" y="6727"/>
                </a:lnTo>
                <a:lnTo>
                  <a:pt x="3961" y="6727"/>
                </a:lnTo>
                <a:lnTo>
                  <a:pt x="3961" y="5674"/>
                </a:lnTo>
                <a:close/>
                <a:moveTo>
                  <a:pt x="10028" y="5674"/>
                </a:moveTo>
                <a:lnTo>
                  <a:pt x="10028" y="6727"/>
                </a:lnTo>
                <a:lnTo>
                  <a:pt x="7316" y="6727"/>
                </a:lnTo>
                <a:lnTo>
                  <a:pt x="7316" y="5674"/>
                </a:lnTo>
                <a:close/>
                <a:moveTo>
                  <a:pt x="1660" y="7351"/>
                </a:moveTo>
                <a:lnTo>
                  <a:pt x="1660" y="8386"/>
                </a:lnTo>
                <a:lnTo>
                  <a:pt x="625" y="8386"/>
                </a:lnTo>
                <a:lnTo>
                  <a:pt x="625" y="7351"/>
                </a:lnTo>
                <a:close/>
                <a:moveTo>
                  <a:pt x="5014" y="7351"/>
                </a:moveTo>
                <a:lnTo>
                  <a:pt x="5014" y="8386"/>
                </a:lnTo>
                <a:lnTo>
                  <a:pt x="2302" y="8386"/>
                </a:lnTo>
                <a:lnTo>
                  <a:pt x="2302" y="7351"/>
                </a:lnTo>
                <a:close/>
                <a:moveTo>
                  <a:pt x="8351" y="7351"/>
                </a:moveTo>
                <a:lnTo>
                  <a:pt x="8351" y="8386"/>
                </a:lnTo>
                <a:lnTo>
                  <a:pt x="5639" y="8386"/>
                </a:lnTo>
                <a:lnTo>
                  <a:pt x="5639" y="7351"/>
                </a:lnTo>
                <a:close/>
                <a:moveTo>
                  <a:pt x="10028" y="7351"/>
                </a:moveTo>
                <a:lnTo>
                  <a:pt x="10028" y="8386"/>
                </a:lnTo>
                <a:lnTo>
                  <a:pt x="8993" y="8386"/>
                </a:lnTo>
                <a:lnTo>
                  <a:pt x="8993" y="7351"/>
                </a:lnTo>
                <a:close/>
                <a:moveTo>
                  <a:pt x="3337" y="9046"/>
                </a:moveTo>
                <a:lnTo>
                  <a:pt x="3337" y="10081"/>
                </a:lnTo>
                <a:lnTo>
                  <a:pt x="625" y="10081"/>
                </a:lnTo>
                <a:lnTo>
                  <a:pt x="625" y="9046"/>
                </a:lnTo>
                <a:close/>
                <a:moveTo>
                  <a:pt x="6691" y="9046"/>
                </a:moveTo>
                <a:lnTo>
                  <a:pt x="6691" y="10081"/>
                </a:lnTo>
                <a:lnTo>
                  <a:pt x="3961" y="10081"/>
                </a:lnTo>
                <a:lnTo>
                  <a:pt x="3961" y="9046"/>
                </a:lnTo>
                <a:close/>
                <a:moveTo>
                  <a:pt x="10028" y="9046"/>
                </a:moveTo>
                <a:lnTo>
                  <a:pt x="10028" y="10081"/>
                </a:lnTo>
                <a:lnTo>
                  <a:pt x="7316" y="10081"/>
                </a:lnTo>
                <a:lnTo>
                  <a:pt x="7316" y="9046"/>
                </a:lnTo>
                <a:close/>
                <a:moveTo>
                  <a:pt x="304" y="0"/>
                </a:moveTo>
                <a:cubicBezTo>
                  <a:pt x="143" y="0"/>
                  <a:pt x="0" y="143"/>
                  <a:pt x="0" y="321"/>
                </a:cubicBezTo>
                <a:lnTo>
                  <a:pt x="0" y="10402"/>
                </a:lnTo>
                <a:cubicBezTo>
                  <a:pt x="0" y="10563"/>
                  <a:pt x="143" y="10706"/>
                  <a:pt x="304" y="10706"/>
                </a:cubicBezTo>
                <a:lnTo>
                  <a:pt x="10349" y="10706"/>
                </a:lnTo>
                <a:cubicBezTo>
                  <a:pt x="10510" y="10706"/>
                  <a:pt x="10652" y="10563"/>
                  <a:pt x="10652" y="10402"/>
                </a:cubicBezTo>
                <a:lnTo>
                  <a:pt x="10652" y="5353"/>
                </a:lnTo>
                <a:cubicBezTo>
                  <a:pt x="10652" y="5192"/>
                  <a:pt x="10510" y="5050"/>
                  <a:pt x="10349" y="5050"/>
                </a:cubicBezTo>
                <a:lnTo>
                  <a:pt x="8993" y="5050"/>
                </a:lnTo>
                <a:lnTo>
                  <a:pt x="8993" y="3658"/>
                </a:lnTo>
                <a:cubicBezTo>
                  <a:pt x="8993" y="3497"/>
                  <a:pt x="8850" y="3355"/>
                  <a:pt x="8672" y="3355"/>
                </a:cubicBezTo>
                <a:lnTo>
                  <a:pt x="7316" y="3355"/>
                </a:lnTo>
                <a:lnTo>
                  <a:pt x="7316" y="1999"/>
                </a:lnTo>
                <a:cubicBezTo>
                  <a:pt x="7316" y="1820"/>
                  <a:pt x="7173" y="1677"/>
                  <a:pt x="6995" y="1677"/>
                </a:cubicBezTo>
                <a:lnTo>
                  <a:pt x="5639" y="1677"/>
                </a:lnTo>
                <a:lnTo>
                  <a:pt x="5639" y="321"/>
                </a:lnTo>
                <a:cubicBezTo>
                  <a:pt x="5639" y="143"/>
                  <a:pt x="5496" y="0"/>
                  <a:pt x="53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9"/>
          <p:cNvSpPr txBox="1"/>
          <p:nvPr>
            <p:ph idx="1" type="subTitle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Market</a:t>
            </a:r>
            <a:endParaRPr sz="1900"/>
          </a:p>
        </p:txBody>
      </p:sp>
      <p:sp>
        <p:nvSpPr>
          <p:cNvPr id="271" name="Google Shape;271;p39"/>
          <p:cNvSpPr txBox="1"/>
          <p:nvPr>
            <p:ph idx="2" type="subTitle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Timing</a:t>
            </a:r>
            <a:endParaRPr sz="1900"/>
          </a:p>
        </p:txBody>
      </p:sp>
      <p:sp>
        <p:nvSpPr>
          <p:cNvPr id="272" name="Google Shape;272;p39"/>
          <p:cNvSpPr txBox="1"/>
          <p:nvPr>
            <p:ph idx="3" type="subTitle"/>
          </p:nvPr>
        </p:nvSpPr>
        <p:spPr>
          <a:xfrm>
            <a:off x="2740075" y="31295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Price Estimations</a:t>
            </a:r>
            <a:endParaRPr sz="1900"/>
          </a:p>
        </p:txBody>
      </p:sp>
      <p:sp>
        <p:nvSpPr>
          <p:cNvPr id="273" name="Google Shape;273;p39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Overview</a:t>
            </a:r>
            <a:endParaRPr/>
          </a:p>
        </p:txBody>
      </p:sp>
      <p:sp>
        <p:nvSpPr>
          <p:cNvPr id="274" name="Google Shape;274;p39"/>
          <p:cNvSpPr txBox="1"/>
          <p:nvPr>
            <p:ph idx="5" type="subTitle"/>
          </p:nvPr>
        </p:nvSpPr>
        <p:spPr>
          <a:xfrm>
            <a:off x="2740075" y="2056373"/>
            <a:ext cx="2443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Current market outlook</a:t>
            </a:r>
            <a:endParaRPr/>
          </a:p>
        </p:txBody>
      </p:sp>
      <p:sp>
        <p:nvSpPr>
          <p:cNvPr id="275" name="Google Shape;275;p39"/>
          <p:cNvSpPr txBox="1"/>
          <p:nvPr>
            <p:ph idx="6" type="subTitle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Best time due to supply or high sales</a:t>
            </a:r>
            <a:endParaRPr/>
          </a:p>
        </p:txBody>
      </p:sp>
      <p:sp>
        <p:nvSpPr>
          <p:cNvPr id="276" name="Google Shape;276;p39"/>
          <p:cNvSpPr txBox="1"/>
          <p:nvPr>
            <p:ph idx="7" type="subTitle"/>
          </p:nvPr>
        </p:nvSpPr>
        <p:spPr>
          <a:xfrm>
            <a:off x="5997725" y="34560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top three recommendations</a:t>
            </a:r>
            <a:endParaRPr/>
          </a:p>
        </p:txBody>
      </p:sp>
      <p:sp>
        <p:nvSpPr>
          <p:cNvPr id="277" name="Google Shape;277;p39"/>
          <p:cNvSpPr txBox="1"/>
          <p:nvPr>
            <p:ph idx="4" type="subTitle"/>
          </p:nvPr>
        </p:nvSpPr>
        <p:spPr>
          <a:xfrm>
            <a:off x="5997725" y="31295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Recommendations</a:t>
            </a:r>
            <a:endParaRPr sz="1800"/>
          </a:p>
        </p:txBody>
      </p:sp>
      <p:sp>
        <p:nvSpPr>
          <p:cNvPr id="278" name="Google Shape;278;p39"/>
          <p:cNvSpPr txBox="1"/>
          <p:nvPr>
            <p:ph idx="8" type="subTitle"/>
          </p:nvPr>
        </p:nvSpPr>
        <p:spPr>
          <a:xfrm>
            <a:off x="2740075" y="3379850"/>
            <a:ext cx="2422500" cy="7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Provided by our top of the line predictive model</a:t>
            </a: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 rotWithShape="1">
          <a:blip r:embed="rId4">
            <a:alphaModFix/>
          </a:blip>
          <a:srcRect b="0" l="25345" r="51056" t="0"/>
          <a:stretch/>
        </p:blipFill>
        <p:spPr>
          <a:xfrm>
            <a:off x="0" y="0"/>
            <a:ext cx="181927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39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" name="Google Shape;281;p39"/>
          <p:cNvPicPr preferRelativeResize="0"/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>
            <a:off x="0" y="4038500"/>
            <a:ext cx="1114750" cy="11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94830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114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sp>
        <p:nvSpPr>
          <p:cNvPr id="287" name="Google Shape;287;p40"/>
          <p:cNvSpPr txBox="1"/>
          <p:nvPr>
            <p:ph idx="4294967295" type="body"/>
          </p:nvPr>
        </p:nvSpPr>
        <p:spPr>
          <a:xfrm>
            <a:off x="5724600" y="1179150"/>
            <a:ext cx="3419400" cy="838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22 neighborhoods fulfill home requirement</a:t>
            </a:r>
            <a:endParaRPr sz="2000"/>
          </a:p>
        </p:txBody>
      </p:sp>
      <p:sp>
        <p:nvSpPr>
          <p:cNvPr id="288" name="Google Shape;288;p40"/>
          <p:cNvSpPr txBox="1"/>
          <p:nvPr>
            <p:ph idx="4294967295" type="body"/>
          </p:nvPr>
        </p:nvSpPr>
        <p:spPr>
          <a:xfrm>
            <a:off x="5724600" y="3467825"/>
            <a:ext cx="3221700" cy="9201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West Side of Seattle is generally for suited for smaller model home.</a:t>
            </a:r>
            <a:endParaRPr sz="2000"/>
          </a:p>
        </p:txBody>
      </p:sp>
      <p:sp>
        <p:nvSpPr>
          <p:cNvPr id="289" name="Google Shape;289;p40"/>
          <p:cNvSpPr/>
          <p:nvPr/>
        </p:nvSpPr>
        <p:spPr>
          <a:xfrm>
            <a:off x="5540353" y="2677194"/>
            <a:ext cx="108000" cy="102300"/>
          </a:xfrm>
          <a:prstGeom prst="ellipse">
            <a:avLst/>
          </a:prstGeom>
          <a:solidFill>
            <a:srgbClr val="F8CC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"/>
          <p:cNvSpPr/>
          <p:nvPr/>
        </p:nvSpPr>
        <p:spPr>
          <a:xfrm>
            <a:off x="5540405" y="3945750"/>
            <a:ext cx="108000" cy="102300"/>
          </a:xfrm>
          <a:prstGeom prst="ellipse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665800" y="4387925"/>
            <a:ext cx="478200" cy="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>
            <p:ph idx="4294967295" type="body"/>
          </p:nvPr>
        </p:nvSpPr>
        <p:spPr>
          <a:xfrm>
            <a:off x="5697825" y="2377125"/>
            <a:ext cx="3221700" cy="7260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South East King County suited for a larger model home.</a:t>
            </a:r>
            <a:endParaRPr sz="2000"/>
          </a:p>
        </p:txBody>
      </p:sp>
      <p:sp>
        <p:nvSpPr>
          <p:cNvPr id="293" name="Google Shape;293;p40"/>
          <p:cNvSpPr/>
          <p:nvPr/>
        </p:nvSpPr>
        <p:spPr>
          <a:xfrm>
            <a:off x="5540353" y="1561045"/>
            <a:ext cx="108000" cy="102300"/>
          </a:xfrm>
          <a:prstGeom prst="ellipse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 txBox="1"/>
          <p:nvPr>
            <p:ph idx="4294967295" type="subTitle"/>
          </p:nvPr>
        </p:nvSpPr>
        <p:spPr>
          <a:xfrm>
            <a:off x="723088" y="130375"/>
            <a:ext cx="3808800" cy="3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Sq. Footage by Zip Code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00" y="492025"/>
            <a:ext cx="5043100" cy="42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4456" y="4195486"/>
            <a:ext cx="1059139" cy="49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713225" y="549075"/>
            <a:ext cx="8318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114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Timing</a:t>
            </a:r>
            <a:endParaRPr/>
          </a:p>
        </p:txBody>
      </p:sp>
      <p:sp>
        <p:nvSpPr>
          <p:cNvPr id="302" name="Google Shape;302;p41"/>
          <p:cNvSpPr txBox="1"/>
          <p:nvPr>
            <p:ph idx="4294967295" type="subTitle"/>
          </p:nvPr>
        </p:nvSpPr>
        <p:spPr>
          <a:xfrm>
            <a:off x="6108871" y="1332600"/>
            <a:ext cx="232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Worst Months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3" name="Google Shape;303;p41"/>
          <p:cNvSpPr txBox="1"/>
          <p:nvPr>
            <p:ph idx="4294967295" type="body"/>
          </p:nvPr>
        </p:nvSpPr>
        <p:spPr>
          <a:xfrm>
            <a:off x="6108871" y="2759676"/>
            <a:ext cx="2320800" cy="5394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July/August</a:t>
            </a:r>
            <a:endParaRPr/>
          </a:p>
        </p:txBody>
      </p:sp>
      <p:sp>
        <p:nvSpPr>
          <p:cNvPr id="304" name="Google Shape;304;p41"/>
          <p:cNvSpPr txBox="1"/>
          <p:nvPr>
            <p:ph idx="4294967295" type="body"/>
          </p:nvPr>
        </p:nvSpPr>
        <p:spPr>
          <a:xfrm>
            <a:off x="6108871" y="1658950"/>
            <a:ext cx="2320800" cy="5394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January/February</a:t>
            </a:r>
            <a:endParaRPr/>
          </a:p>
        </p:txBody>
      </p:sp>
      <p:sp>
        <p:nvSpPr>
          <p:cNvPr id="305" name="Google Shape;305;p41"/>
          <p:cNvSpPr txBox="1"/>
          <p:nvPr>
            <p:ph idx="4294967295" type="subTitle"/>
          </p:nvPr>
        </p:nvSpPr>
        <p:spPr>
          <a:xfrm>
            <a:off x="6108871" y="2431021"/>
            <a:ext cx="232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Best Months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5832978" y="1424100"/>
            <a:ext cx="147900" cy="159300"/>
          </a:xfrm>
          <a:prstGeom prst="ellipse">
            <a:avLst/>
          </a:prstGeom>
          <a:solidFill>
            <a:srgbClr val="F1B2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07" name="Google Shape;307;p41"/>
          <p:cNvSpPr/>
          <p:nvPr/>
        </p:nvSpPr>
        <p:spPr>
          <a:xfrm>
            <a:off x="5832978" y="2522525"/>
            <a:ext cx="147900" cy="159300"/>
          </a:xfrm>
          <a:prstGeom prst="ellipse">
            <a:avLst/>
          </a:prstGeom>
          <a:solidFill>
            <a:srgbClr val="F8CC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478200" cy="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665800" y="4665300"/>
            <a:ext cx="478200" cy="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00" y="544075"/>
            <a:ext cx="5141175" cy="427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2"/>
          <p:cNvPicPr preferRelativeResize="0"/>
          <p:nvPr/>
        </p:nvPicPr>
        <p:blipFill rotWithShape="1">
          <a:blip r:embed="rId3">
            <a:alphaModFix/>
          </a:blip>
          <a:srcRect b="354" l="0" r="0" t="15335"/>
          <a:stretch/>
        </p:blipFill>
        <p:spPr>
          <a:xfrm flipH="1"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 txBox="1"/>
          <p:nvPr>
            <p:ph type="title"/>
          </p:nvPr>
        </p:nvSpPr>
        <p:spPr>
          <a:xfrm>
            <a:off x="4491675" y="81223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Our Predictive Model</a:t>
            </a:r>
            <a:endParaRPr/>
          </a:p>
        </p:txBody>
      </p:sp>
      <p:sp>
        <p:nvSpPr>
          <p:cNvPr id="318" name="Google Shape;318;p42"/>
          <p:cNvSpPr txBox="1"/>
          <p:nvPr>
            <p:ph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19" name="Google Shape;319;p42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320" name="Google Shape;320;p4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4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22" name="Google Shape;3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75" y="812225"/>
            <a:ext cx="4491699" cy="351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403" y="867300"/>
            <a:ext cx="1135047" cy="15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Key Features t</a:t>
            </a:r>
            <a:r>
              <a:rPr lang="en" sz="2500"/>
              <a:t>hat Impact Price </a:t>
            </a:r>
            <a:endParaRPr sz="2500"/>
          </a:p>
        </p:txBody>
      </p:sp>
      <p:grpSp>
        <p:nvGrpSpPr>
          <p:cNvPr id="329" name="Google Shape;329;p43"/>
          <p:cNvGrpSpPr/>
          <p:nvPr/>
        </p:nvGrpSpPr>
        <p:grpSpPr>
          <a:xfrm>
            <a:off x="5550190" y="1895552"/>
            <a:ext cx="271119" cy="338304"/>
            <a:chOff x="6120377" y="1676525"/>
            <a:chExt cx="248027" cy="309406"/>
          </a:xfrm>
        </p:grpSpPr>
        <p:sp>
          <p:nvSpPr>
            <p:cNvPr id="330" name="Google Shape;330;p43"/>
            <p:cNvSpPr/>
            <p:nvPr/>
          </p:nvSpPr>
          <p:spPr>
            <a:xfrm>
              <a:off x="6219381" y="1791251"/>
              <a:ext cx="50022" cy="24534"/>
            </a:xfrm>
            <a:custGeom>
              <a:rect b="b" l="l" r="r" t="t"/>
              <a:pathLst>
                <a:path extrusionOk="0" h="849" w="1731">
                  <a:moveTo>
                    <a:pt x="348" y="1"/>
                  </a:moveTo>
                  <a:cubicBezTo>
                    <a:pt x="268" y="1"/>
                    <a:pt x="187" y="28"/>
                    <a:pt x="125" y="81"/>
                  </a:cubicBezTo>
                  <a:cubicBezTo>
                    <a:pt x="0" y="206"/>
                    <a:pt x="0" y="402"/>
                    <a:pt x="125" y="527"/>
                  </a:cubicBezTo>
                  <a:cubicBezTo>
                    <a:pt x="321" y="724"/>
                    <a:pt x="589" y="848"/>
                    <a:pt x="857" y="848"/>
                  </a:cubicBezTo>
                  <a:cubicBezTo>
                    <a:pt x="1142" y="848"/>
                    <a:pt x="1410" y="724"/>
                    <a:pt x="1606" y="527"/>
                  </a:cubicBezTo>
                  <a:cubicBezTo>
                    <a:pt x="1731" y="402"/>
                    <a:pt x="1731" y="206"/>
                    <a:pt x="1606" y="81"/>
                  </a:cubicBezTo>
                  <a:cubicBezTo>
                    <a:pt x="1544" y="28"/>
                    <a:pt x="1463" y="1"/>
                    <a:pt x="1383" y="1"/>
                  </a:cubicBezTo>
                  <a:cubicBezTo>
                    <a:pt x="1303" y="1"/>
                    <a:pt x="1222" y="28"/>
                    <a:pt x="1160" y="81"/>
                  </a:cubicBezTo>
                  <a:cubicBezTo>
                    <a:pt x="1089" y="170"/>
                    <a:pt x="981" y="206"/>
                    <a:pt x="857" y="206"/>
                  </a:cubicBezTo>
                  <a:cubicBezTo>
                    <a:pt x="750" y="206"/>
                    <a:pt x="642" y="170"/>
                    <a:pt x="571" y="81"/>
                  </a:cubicBezTo>
                  <a:cubicBezTo>
                    <a:pt x="509" y="28"/>
                    <a:pt x="428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3"/>
            <p:cNvSpPr/>
            <p:nvPr/>
          </p:nvSpPr>
          <p:spPr>
            <a:xfrm>
              <a:off x="6120377" y="1676525"/>
              <a:ext cx="248027" cy="309406"/>
            </a:xfrm>
            <a:custGeom>
              <a:rect b="b" l="l" r="r" t="t"/>
              <a:pathLst>
                <a:path extrusionOk="0" h="10707" w="8583">
                  <a:moveTo>
                    <a:pt x="4925" y="625"/>
                  </a:moveTo>
                  <a:cubicBezTo>
                    <a:pt x="5549" y="625"/>
                    <a:pt x="6067" y="1143"/>
                    <a:pt x="6067" y="1785"/>
                  </a:cubicBezTo>
                  <a:lnTo>
                    <a:pt x="6067" y="2089"/>
                  </a:lnTo>
                  <a:lnTo>
                    <a:pt x="5424" y="2089"/>
                  </a:lnTo>
                  <a:cubicBezTo>
                    <a:pt x="5032" y="2089"/>
                    <a:pt x="4639" y="1964"/>
                    <a:pt x="4318" y="1732"/>
                  </a:cubicBezTo>
                  <a:lnTo>
                    <a:pt x="4068" y="1535"/>
                  </a:lnTo>
                  <a:cubicBezTo>
                    <a:pt x="4011" y="1486"/>
                    <a:pt x="3943" y="1463"/>
                    <a:pt x="3875" y="1463"/>
                  </a:cubicBezTo>
                  <a:cubicBezTo>
                    <a:pt x="3795" y="1463"/>
                    <a:pt x="3716" y="1495"/>
                    <a:pt x="3658" y="1553"/>
                  </a:cubicBezTo>
                  <a:cubicBezTo>
                    <a:pt x="3337" y="1857"/>
                    <a:pt x="2944" y="2053"/>
                    <a:pt x="2516" y="2089"/>
                  </a:cubicBezTo>
                  <a:lnTo>
                    <a:pt x="2516" y="1785"/>
                  </a:lnTo>
                  <a:cubicBezTo>
                    <a:pt x="2516" y="1143"/>
                    <a:pt x="3034" y="625"/>
                    <a:pt x="3658" y="625"/>
                  </a:cubicBezTo>
                  <a:close/>
                  <a:moveTo>
                    <a:pt x="1892" y="2713"/>
                  </a:moveTo>
                  <a:lnTo>
                    <a:pt x="1892" y="3337"/>
                  </a:lnTo>
                  <a:lnTo>
                    <a:pt x="1785" y="3337"/>
                  </a:lnTo>
                  <a:cubicBezTo>
                    <a:pt x="1588" y="3337"/>
                    <a:pt x="1446" y="3177"/>
                    <a:pt x="1463" y="2998"/>
                  </a:cubicBezTo>
                  <a:cubicBezTo>
                    <a:pt x="1481" y="2838"/>
                    <a:pt x="1624" y="2713"/>
                    <a:pt x="1785" y="2713"/>
                  </a:cubicBezTo>
                  <a:close/>
                  <a:moveTo>
                    <a:pt x="6798" y="2713"/>
                  </a:moveTo>
                  <a:cubicBezTo>
                    <a:pt x="6977" y="2713"/>
                    <a:pt x="7137" y="2874"/>
                    <a:pt x="7102" y="3070"/>
                  </a:cubicBezTo>
                  <a:cubicBezTo>
                    <a:pt x="7084" y="3230"/>
                    <a:pt x="6959" y="3337"/>
                    <a:pt x="6798" y="3337"/>
                  </a:cubicBezTo>
                  <a:lnTo>
                    <a:pt x="6691" y="3337"/>
                  </a:lnTo>
                  <a:lnTo>
                    <a:pt x="6691" y="2713"/>
                  </a:lnTo>
                  <a:close/>
                  <a:moveTo>
                    <a:pt x="3890" y="2178"/>
                  </a:moveTo>
                  <a:lnTo>
                    <a:pt x="3944" y="2231"/>
                  </a:lnTo>
                  <a:cubicBezTo>
                    <a:pt x="4372" y="2552"/>
                    <a:pt x="4889" y="2713"/>
                    <a:pt x="5424" y="2713"/>
                  </a:cubicBezTo>
                  <a:lnTo>
                    <a:pt x="6067" y="2713"/>
                  </a:lnTo>
                  <a:lnTo>
                    <a:pt x="6067" y="3641"/>
                  </a:lnTo>
                  <a:cubicBezTo>
                    <a:pt x="6067" y="4604"/>
                    <a:pt x="5317" y="5407"/>
                    <a:pt x="4354" y="5443"/>
                  </a:cubicBezTo>
                  <a:cubicBezTo>
                    <a:pt x="4333" y="5444"/>
                    <a:pt x="4311" y="5444"/>
                    <a:pt x="4290" y="5444"/>
                  </a:cubicBezTo>
                  <a:cubicBezTo>
                    <a:pt x="3303" y="5444"/>
                    <a:pt x="2516" y="4637"/>
                    <a:pt x="2516" y="3659"/>
                  </a:cubicBezTo>
                  <a:lnTo>
                    <a:pt x="2516" y="2713"/>
                  </a:lnTo>
                  <a:cubicBezTo>
                    <a:pt x="3016" y="2677"/>
                    <a:pt x="3497" y="2499"/>
                    <a:pt x="3890" y="2178"/>
                  </a:cubicBezTo>
                  <a:close/>
                  <a:moveTo>
                    <a:pt x="5014" y="5943"/>
                  </a:moveTo>
                  <a:lnTo>
                    <a:pt x="5014" y="6335"/>
                  </a:lnTo>
                  <a:lnTo>
                    <a:pt x="4283" y="9154"/>
                  </a:lnTo>
                  <a:lnTo>
                    <a:pt x="3551" y="6335"/>
                  </a:lnTo>
                  <a:lnTo>
                    <a:pt x="3551" y="5943"/>
                  </a:lnTo>
                  <a:cubicBezTo>
                    <a:pt x="3783" y="6032"/>
                    <a:pt x="4033" y="6067"/>
                    <a:pt x="4283" y="6067"/>
                  </a:cubicBezTo>
                  <a:cubicBezTo>
                    <a:pt x="4550" y="6067"/>
                    <a:pt x="4782" y="6032"/>
                    <a:pt x="5014" y="5943"/>
                  </a:cubicBezTo>
                  <a:close/>
                  <a:moveTo>
                    <a:pt x="3087" y="7049"/>
                  </a:moveTo>
                  <a:lnTo>
                    <a:pt x="3712" y="9458"/>
                  </a:lnTo>
                  <a:lnTo>
                    <a:pt x="2819" y="8637"/>
                  </a:lnTo>
                  <a:lnTo>
                    <a:pt x="3087" y="8226"/>
                  </a:lnTo>
                  <a:cubicBezTo>
                    <a:pt x="3176" y="8084"/>
                    <a:pt x="3141" y="7887"/>
                    <a:pt x="2998" y="7798"/>
                  </a:cubicBezTo>
                  <a:lnTo>
                    <a:pt x="2659" y="7566"/>
                  </a:lnTo>
                  <a:lnTo>
                    <a:pt x="3087" y="7049"/>
                  </a:lnTo>
                  <a:close/>
                  <a:moveTo>
                    <a:pt x="5478" y="7049"/>
                  </a:moveTo>
                  <a:lnTo>
                    <a:pt x="5924" y="7566"/>
                  </a:lnTo>
                  <a:lnTo>
                    <a:pt x="5585" y="7798"/>
                  </a:lnTo>
                  <a:cubicBezTo>
                    <a:pt x="5442" y="7887"/>
                    <a:pt x="5389" y="8084"/>
                    <a:pt x="5496" y="8226"/>
                  </a:cubicBezTo>
                  <a:lnTo>
                    <a:pt x="5763" y="8637"/>
                  </a:lnTo>
                  <a:lnTo>
                    <a:pt x="4854" y="9458"/>
                  </a:lnTo>
                  <a:lnTo>
                    <a:pt x="5478" y="7049"/>
                  </a:lnTo>
                  <a:close/>
                  <a:moveTo>
                    <a:pt x="2570" y="6710"/>
                  </a:moveTo>
                  <a:lnTo>
                    <a:pt x="1963" y="7423"/>
                  </a:lnTo>
                  <a:cubicBezTo>
                    <a:pt x="1927" y="7459"/>
                    <a:pt x="1909" y="7495"/>
                    <a:pt x="1892" y="7548"/>
                  </a:cubicBezTo>
                  <a:cubicBezTo>
                    <a:pt x="1856" y="7691"/>
                    <a:pt x="1909" y="7816"/>
                    <a:pt x="2017" y="7887"/>
                  </a:cubicBezTo>
                  <a:lnTo>
                    <a:pt x="2391" y="8137"/>
                  </a:lnTo>
                  <a:lnTo>
                    <a:pt x="2141" y="8512"/>
                  </a:lnTo>
                  <a:cubicBezTo>
                    <a:pt x="2052" y="8637"/>
                    <a:pt x="2088" y="8797"/>
                    <a:pt x="2195" y="8904"/>
                  </a:cubicBezTo>
                  <a:lnTo>
                    <a:pt x="3480" y="10082"/>
                  </a:lnTo>
                  <a:lnTo>
                    <a:pt x="625" y="10082"/>
                  </a:lnTo>
                  <a:lnTo>
                    <a:pt x="625" y="8887"/>
                  </a:lnTo>
                  <a:cubicBezTo>
                    <a:pt x="625" y="7762"/>
                    <a:pt x="1481" y="6835"/>
                    <a:pt x="2570" y="6710"/>
                  </a:cubicBezTo>
                  <a:close/>
                  <a:moveTo>
                    <a:pt x="6013" y="6710"/>
                  </a:moveTo>
                  <a:lnTo>
                    <a:pt x="6013" y="6710"/>
                  </a:lnTo>
                  <a:cubicBezTo>
                    <a:pt x="7102" y="6835"/>
                    <a:pt x="7940" y="7762"/>
                    <a:pt x="7940" y="8887"/>
                  </a:cubicBezTo>
                  <a:lnTo>
                    <a:pt x="7940" y="10082"/>
                  </a:lnTo>
                  <a:lnTo>
                    <a:pt x="5103" y="10082"/>
                  </a:lnTo>
                  <a:lnTo>
                    <a:pt x="6388" y="8904"/>
                  </a:lnTo>
                  <a:cubicBezTo>
                    <a:pt x="6495" y="8797"/>
                    <a:pt x="6513" y="8637"/>
                    <a:pt x="6424" y="8512"/>
                  </a:cubicBezTo>
                  <a:lnTo>
                    <a:pt x="6192" y="8137"/>
                  </a:lnTo>
                  <a:lnTo>
                    <a:pt x="6549" y="7887"/>
                  </a:lnTo>
                  <a:cubicBezTo>
                    <a:pt x="6620" y="7852"/>
                    <a:pt x="6673" y="7762"/>
                    <a:pt x="6691" y="7673"/>
                  </a:cubicBezTo>
                  <a:cubicBezTo>
                    <a:pt x="6709" y="7584"/>
                    <a:pt x="6673" y="7495"/>
                    <a:pt x="6620" y="7423"/>
                  </a:cubicBezTo>
                  <a:lnTo>
                    <a:pt x="6013" y="6710"/>
                  </a:lnTo>
                  <a:close/>
                  <a:moveTo>
                    <a:pt x="3658" y="1"/>
                  </a:moveTo>
                  <a:cubicBezTo>
                    <a:pt x="2677" y="1"/>
                    <a:pt x="1892" y="804"/>
                    <a:pt x="1892" y="1785"/>
                  </a:cubicBezTo>
                  <a:lnTo>
                    <a:pt x="1892" y="2089"/>
                  </a:lnTo>
                  <a:lnTo>
                    <a:pt x="1802" y="2089"/>
                  </a:lnTo>
                  <a:cubicBezTo>
                    <a:pt x="1303" y="2089"/>
                    <a:pt x="875" y="2499"/>
                    <a:pt x="839" y="2981"/>
                  </a:cubicBezTo>
                  <a:cubicBezTo>
                    <a:pt x="803" y="3516"/>
                    <a:pt x="1249" y="3980"/>
                    <a:pt x="1785" y="3980"/>
                  </a:cubicBezTo>
                  <a:lnTo>
                    <a:pt x="1909" y="3980"/>
                  </a:lnTo>
                  <a:cubicBezTo>
                    <a:pt x="1999" y="4658"/>
                    <a:pt x="2373" y="5265"/>
                    <a:pt x="2927" y="5639"/>
                  </a:cubicBezTo>
                  <a:lnTo>
                    <a:pt x="2927" y="6067"/>
                  </a:lnTo>
                  <a:lnTo>
                    <a:pt x="2819" y="6067"/>
                  </a:lnTo>
                  <a:cubicBezTo>
                    <a:pt x="1267" y="6067"/>
                    <a:pt x="0" y="7334"/>
                    <a:pt x="0" y="8887"/>
                  </a:cubicBezTo>
                  <a:lnTo>
                    <a:pt x="0" y="10385"/>
                  </a:lnTo>
                  <a:cubicBezTo>
                    <a:pt x="0" y="10564"/>
                    <a:pt x="143" y="10707"/>
                    <a:pt x="321" y="10707"/>
                  </a:cubicBezTo>
                  <a:lnTo>
                    <a:pt x="8261" y="10707"/>
                  </a:lnTo>
                  <a:cubicBezTo>
                    <a:pt x="8440" y="10707"/>
                    <a:pt x="8583" y="10564"/>
                    <a:pt x="8583" y="10385"/>
                  </a:cubicBezTo>
                  <a:lnTo>
                    <a:pt x="8583" y="8887"/>
                  </a:lnTo>
                  <a:cubicBezTo>
                    <a:pt x="8583" y="7334"/>
                    <a:pt x="7316" y="6067"/>
                    <a:pt x="5746" y="6067"/>
                  </a:cubicBezTo>
                  <a:lnTo>
                    <a:pt x="5656" y="6067"/>
                  </a:lnTo>
                  <a:lnTo>
                    <a:pt x="5656" y="5639"/>
                  </a:lnTo>
                  <a:cubicBezTo>
                    <a:pt x="6192" y="5265"/>
                    <a:pt x="6584" y="4658"/>
                    <a:pt x="6673" y="3980"/>
                  </a:cubicBezTo>
                  <a:lnTo>
                    <a:pt x="6781" y="3980"/>
                  </a:lnTo>
                  <a:cubicBezTo>
                    <a:pt x="7280" y="3980"/>
                    <a:pt x="7708" y="3569"/>
                    <a:pt x="7744" y="3088"/>
                  </a:cubicBezTo>
                  <a:cubicBezTo>
                    <a:pt x="7762" y="2535"/>
                    <a:pt x="7334" y="2089"/>
                    <a:pt x="6798" y="2089"/>
                  </a:cubicBezTo>
                  <a:lnTo>
                    <a:pt x="6691" y="2089"/>
                  </a:lnTo>
                  <a:lnTo>
                    <a:pt x="6691" y="1785"/>
                  </a:lnTo>
                  <a:cubicBezTo>
                    <a:pt x="6691" y="804"/>
                    <a:pt x="5906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43"/>
          <p:cNvSpPr/>
          <p:nvPr/>
        </p:nvSpPr>
        <p:spPr>
          <a:xfrm>
            <a:off x="3284475" y="1894654"/>
            <a:ext cx="347861" cy="338288"/>
          </a:xfrm>
          <a:custGeom>
            <a:rect b="b" l="l" r="r" t="t"/>
            <a:pathLst>
              <a:path extrusionOk="0" h="10707" w="11010">
                <a:moveTo>
                  <a:pt x="7459" y="625"/>
                </a:moveTo>
                <a:cubicBezTo>
                  <a:pt x="7477" y="625"/>
                  <a:pt x="7513" y="625"/>
                  <a:pt x="7531" y="661"/>
                </a:cubicBezTo>
                <a:lnTo>
                  <a:pt x="10189" y="3320"/>
                </a:lnTo>
                <a:cubicBezTo>
                  <a:pt x="10225" y="3355"/>
                  <a:pt x="10225" y="3373"/>
                  <a:pt x="10225" y="3391"/>
                </a:cubicBezTo>
                <a:cubicBezTo>
                  <a:pt x="10225" y="3409"/>
                  <a:pt x="10225" y="3445"/>
                  <a:pt x="10189" y="3462"/>
                </a:cubicBezTo>
                <a:lnTo>
                  <a:pt x="9012" y="4658"/>
                </a:lnTo>
                <a:cubicBezTo>
                  <a:pt x="8976" y="4676"/>
                  <a:pt x="8958" y="4676"/>
                  <a:pt x="8940" y="4676"/>
                </a:cubicBezTo>
                <a:cubicBezTo>
                  <a:pt x="8922" y="4676"/>
                  <a:pt x="8887" y="4676"/>
                  <a:pt x="8869" y="4658"/>
                </a:cubicBezTo>
                <a:lnTo>
                  <a:pt x="6192" y="1981"/>
                </a:lnTo>
                <a:cubicBezTo>
                  <a:pt x="6175" y="1964"/>
                  <a:pt x="6175" y="1928"/>
                  <a:pt x="6175" y="1910"/>
                </a:cubicBezTo>
                <a:cubicBezTo>
                  <a:pt x="6175" y="1892"/>
                  <a:pt x="6175" y="1874"/>
                  <a:pt x="6192" y="1839"/>
                </a:cubicBezTo>
                <a:lnTo>
                  <a:pt x="7388" y="661"/>
                </a:lnTo>
                <a:cubicBezTo>
                  <a:pt x="7406" y="625"/>
                  <a:pt x="7441" y="625"/>
                  <a:pt x="7459" y="625"/>
                </a:cubicBezTo>
                <a:close/>
                <a:moveTo>
                  <a:pt x="2303" y="625"/>
                </a:moveTo>
                <a:cubicBezTo>
                  <a:pt x="2731" y="625"/>
                  <a:pt x="3141" y="786"/>
                  <a:pt x="3445" y="1089"/>
                </a:cubicBezTo>
                <a:cubicBezTo>
                  <a:pt x="3891" y="1535"/>
                  <a:pt x="4033" y="2196"/>
                  <a:pt x="3801" y="2784"/>
                </a:cubicBezTo>
                <a:cubicBezTo>
                  <a:pt x="3748" y="2909"/>
                  <a:pt x="3766" y="3034"/>
                  <a:pt x="3855" y="3123"/>
                </a:cubicBezTo>
                <a:lnTo>
                  <a:pt x="5122" y="4390"/>
                </a:lnTo>
                <a:lnTo>
                  <a:pt x="4533" y="4979"/>
                </a:lnTo>
                <a:lnTo>
                  <a:pt x="3266" y="3712"/>
                </a:lnTo>
                <a:cubicBezTo>
                  <a:pt x="3205" y="3651"/>
                  <a:pt x="3128" y="3624"/>
                  <a:pt x="3045" y="3624"/>
                </a:cubicBezTo>
                <a:cubicBezTo>
                  <a:pt x="3006" y="3624"/>
                  <a:pt x="2967" y="3630"/>
                  <a:pt x="2927" y="3641"/>
                </a:cubicBezTo>
                <a:cubicBezTo>
                  <a:pt x="2733" y="3723"/>
                  <a:pt x="2530" y="3763"/>
                  <a:pt x="2330" y="3763"/>
                </a:cubicBezTo>
                <a:cubicBezTo>
                  <a:pt x="1925" y="3763"/>
                  <a:pt x="1531" y="3600"/>
                  <a:pt x="1232" y="3302"/>
                </a:cubicBezTo>
                <a:cubicBezTo>
                  <a:pt x="929" y="2998"/>
                  <a:pt x="768" y="2588"/>
                  <a:pt x="768" y="2160"/>
                </a:cubicBezTo>
                <a:lnTo>
                  <a:pt x="768" y="2160"/>
                </a:lnTo>
                <a:lnTo>
                  <a:pt x="1696" y="2891"/>
                </a:lnTo>
                <a:cubicBezTo>
                  <a:pt x="1753" y="2932"/>
                  <a:pt x="1822" y="2954"/>
                  <a:pt x="1891" y="2954"/>
                </a:cubicBezTo>
                <a:cubicBezTo>
                  <a:pt x="1973" y="2954"/>
                  <a:pt x="2057" y="2923"/>
                  <a:pt x="2124" y="2856"/>
                </a:cubicBezTo>
                <a:lnTo>
                  <a:pt x="2999" y="1981"/>
                </a:lnTo>
                <a:cubicBezTo>
                  <a:pt x="3123" y="1857"/>
                  <a:pt x="3123" y="1678"/>
                  <a:pt x="3034" y="1553"/>
                </a:cubicBezTo>
                <a:lnTo>
                  <a:pt x="2303" y="625"/>
                </a:lnTo>
                <a:close/>
                <a:moveTo>
                  <a:pt x="6870" y="3534"/>
                </a:moveTo>
                <a:lnTo>
                  <a:pt x="7316" y="3980"/>
                </a:lnTo>
                <a:lnTo>
                  <a:pt x="3837" y="7459"/>
                </a:lnTo>
                <a:lnTo>
                  <a:pt x="3391" y="7013"/>
                </a:lnTo>
                <a:lnTo>
                  <a:pt x="6870" y="3534"/>
                </a:lnTo>
                <a:close/>
                <a:moveTo>
                  <a:pt x="2731" y="7227"/>
                </a:moveTo>
                <a:lnTo>
                  <a:pt x="3623" y="8119"/>
                </a:lnTo>
                <a:lnTo>
                  <a:pt x="1839" y="9904"/>
                </a:lnTo>
                <a:cubicBezTo>
                  <a:pt x="1723" y="10020"/>
                  <a:pt x="1562" y="10078"/>
                  <a:pt x="1399" y="10078"/>
                </a:cubicBezTo>
                <a:cubicBezTo>
                  <a:pt x="1237" y="10078"/>
                  <a:pt x="1072" y="10020"/>
                  <a:pt x="947" y="9904"/>
                </a:cubicBezTo>
                <a:cubicBezTo>
                  <a:pt x="840" y="9779"/>
                  <a:pt x="768" y="9618"/>
                  <a:pt x="768" y="9458"/>
                </a:cubicBezTo>
                <a:cubicBezTo>
                  <a:pt x="768" y="9279"/>
                  <a:pt x="840" y="9136"/>
                  <a:pt x="947" y="9011"/>
                </a:cubicBezTo>
                <a:lnTo>
                  <a:pt x="2731" y="7227"/>
                </a:lnTo>
                <a:close/>
                <a:moveTo>
                  <a:pt x="6460" y="5728"/>
                </a:moveTo>
                <a:lnTo>
                  <a:pt x="7727" y="6995"/>
                </a:lnTo>
                <a:cubicBezTo>
                  <a:pt x="7788" y="7056"/>
                  <a:pt x="7865" y="7084"/>
                  <a:pt x="7948" y="7084"/>
                </a:cubicBezTo>
                <a:cubicBezTo>
                  <a:pt x="7987" y="7084"/>
                  <a:pt x="8026" y="7078"/>
                  <a:pt x="8066" y="7067"/>
                </a:cubicBezTo>
                <a:cubicBezTo>
                  <a:pt x="8261" y="6984"/>
                  <a:pt x="8463" y="6944"/>
                  <a:pt x="8663" y="6944"/>
                </a:cubicBezTo>
                <a:cubicBezTo>
                  <a:pt x="9068" y="6944"/>
                  <a:pt x="9462" y="7107"/>
                  <a:pt x="9761" y="7406"/>
                </a:cubicBezTo>
                <a:cubicBezTo>
                  <a:pt x="10064" y="7709"/>
                  <a:pt x="10225" y="8119"/>
                  <a:pt x="10225" y="8548"/>
                </a:cubicBezTo>
                <a:lnTo>
                  <a:pt x="9297" y="7816"/>
                </a:lnTo>
                <a:cubicBezTo>
                  <a:pt x="9240" y="7775"/>
                  <a:pt x="9171" y="7753"/>
                  <a:pt x="9102" y="7753"/>
                </a:cubicBezTo>
                <a:cubicBezTo>
                  <a:pt x="9020" y="7753"/>
                  <a:pt x="8936" y="7784"/>
                  <a:pt x="8869" y="7852"/>
                </a:cubicBezTo>
                <a:lnTo>
                  <a:pt x="7994" y="8726"/>
                </a:lnTo>
                <a:cubicBezTo>
                  <a:pt x="7870" y="8851"/>
                  <a:pt x="7870" y="9029"/>
                  <a:pt x="7959" y="9154"/>
                </a:cubicBezTo>
                <a:lnTo>
                  <a:pt x="8690" y="10082"/>
                </a:lnTo>
                <a:cubicBezTo>
                  <a:pt x="8262" y="10082"/>
                  <a:pt x="7852" y="9921"/>
                  <a:pt x="7548" y="9618"/>
                </a:cubicBezTo>
                <a:cubicBezTo>
                  <a:pt x="7102" y="9172"/>
                  <a:pt x="6960" y="8512"/>
                  <a:pt x="7209" y="7923"/>
                </a:cubicBezTo>
                <a:cubicBezTo>
                  <a:pt x="7245" y="7798"/>
                  <a:pt x="7227" y="7673"/>
                  <a:pt x="7138" y="7584"/>
                </a:cubicBezTo>
                <a:lnTo>
                  <a:pt x="5871" y="6317"/>
                </a:lnTo>
                <a:lnTo>
                  <a:pt x="6460" y="5728"/>
                </a:lnTo>
                <a:close/>
                <a:moveTo>
                  <a:pt x="7459" y="1"/>
                </a:moveTo>
                <a:cubicBezTo>
                  <a:pt x="7272" y="1"/>
                  <a:pt x="7084" y="72"/>
                  <a:pt x="6942" y="215"/>
                </a:cubicBezTo>
                <a:lnTo>
                  <a:pt x="5764" y="1393"/>
                </a:lnTo>
                <a:cubicBezTo>
                  <a:pt x="5479" y="1678"/>
                  <a:pt x="5479" y="2142"/>
                  <a:pt x="5764" y="2428"/>
                </a:cubicBezTo>
                <a:lnTo>
                  <a:pt x="6424" y="3106"/>
                </a:lnTo>
                <a:lnTo>
                  <a:pt x="5586" y="3944"/>
                </a:lnTo>
                <a:lnTo>
                  <a:pt x="4462" y="2820"/>
                </a:lnTo>
                <a:cubicBezTo>
                  <a:pt x="4676" y="2053"/>
                  <a:pt x="4479" y="1214"/>
                  <a:pt x="3909" y="643"/>
                </a:cubicBezTo>
                <a:cubicBezTo>
                  <a:pt x="3475" y="222"/>
                  <a:pt x="2913" y="2"/>
                  <a:pt x="2341" y="2"/>
                </a:cubicBezTo>
                <a:cubicBezTo>
                  <a:pt x="2113" y="2"/>
                  <a:pt x="1884" y="37"/>
                  <a:pt x="1660" y="108"/>
                </a:cubicBezTo>
                <a:cubicBezTo>
                  <a:pt x="1589" y="126"/>
                  <a:pt x="1535" y="179"/>
                  <a:pt x="1500" y="215"/>
                </a:cubicBezTo>
                <a:cubicBezTo>
                  <a:pt x="1411" y="340"/>
                  <a:pt x="1411" y="501"/>
                  <a:pt x="1500" y="608"/>
                </a:cubicBezTo>
                <a:lnTo>
                  <a:pt x="2374" y="1732"/>
                </a:lnTo>
                <a:lnTo>
                  <a:pt x="1874" y="2213"/>
                </a:lnTo>
                <a:lnTo>
                  <a:pt x="750" y="1357"/>
                </a:lnTo>
                <a:cubicBezTo>
                  <a:pt x="703" y="1309"/>
                  <a:pt x="639" y="1286"/>
                  <a:pt x="576" y="1286"/>
                </a:cubicBezTo>
                <a:cubicBezTo>
                  <a:pt x="544" y="1286"/>
                  <a:pt x="512" y="1292"/>
                  <a:pt x="483" y="1303"/>
                </a:cubicBezTo>
                <a:cubicBezTo>
                  <a:pt x="376" y="1321"/>
                  <a:pt x="304" y="1393"/>
                  <a:pt x="269" y="1500"/>
                </a:cubicBezTo>
                <a:cubicBezTo>
                  <a:pt x="1" y="2303"/>
                  <a:pt x="197" y="3159"/>
                  <a:pt x="804" y="3748"/>
                </a:cubicBezTo>
                <a:cubicBezTo>
                  <a:pt x="1222" y="4166"/>
                  <a:pt x="1785" y="4393"/>
                  <a:pt x="2357" y="4393"/>
                </a:cubicBezTo>
                <a:cubicBezTo>
                  <a:pt x="2566" y="4393"/>
                  <a:pt x="2776" y="4363"/>
                  <a:pt x="2981" y="4301"/>
                </a:cubicBezTo>
                <a:lnTo>
                  <a:pt x="4105" y="5425"/>
                </a:lnTo>
                <a:lnTo>
                  <a:pt x="2963" y="6567"/>
                </a:lnTo>
                <a:cubicBezTo>
                  <a:pt x="2909" y="6513"/>
                  <a:pt x="2820" y="6478"/>
                  <a:pt x="2731" y="6478"/>
                </a:cubicBezTo>
                <a:cubicBezTo>
                  <a:pt x="2660" y="6478"/>
                  <a:pt x="2570" y="6513"/>
                  <a:pt x="2517" y="6567"/>
                </a:cubicBezTo>
                <a:lnTo>
                  <a:pt x="518" y="8565"/>
                </a:lnTo>
                <a:cubicBezTo>
                  <a:pt x="286" y="8797"/>
                  <a:pt x="162" y="9119"/>
                  <a:pt x="162" y="9458"/>
                </a:cubicBezTo>
                <a:cubicBezTo>
                  <a:pt x="162" y="9797"/>
                  <a:pt x="286" y="10100"/>
                  <a:pt x="518" y="10332"/>
                </a:cubicBezTo>
                <a:cubicBezTo>
                  <a:pt x="768" y="10582"/>
                  <a:pt x="1089" y="10707"/>
                  <a:pt x="1411" y="10707"/>
                </a:cubicBezTo>
                <a:cubicBezTo>
                  <a:pt x="1732" y="10707"/>
                  <a:pt x="2053" y="10582"/>
                  <a:pt x="2303" y="10332"/>
                </a:cubicBezTo>
                <a:lnTo>
                  <a:pt x="4283" y="8351"/>
                </a:lnTo>
                <a:cubicBezTo>
                  <a:pt x="4408" y="8226"/>
                  <a:pt x="4408" y="8030"/>
                  <a:pt x="4283" y="7905"/>
                </a:cubicBezTo>
                <a:lnTo>
                  <a:pt x="5425" y="6763"/>
                </a:lnTo>
                <a:lnTo>
                  <a:pt x="6567" y="7887"/>
                </a:lnTo>
                <a:cubicBezTo>
                  <a:pt x="6335" y="8655"/>
                  <a:pt x="6531" y="9493"/>
                  <a:pt x="7102" y="10064"/>
                </a:cubicBezTo>
                <a:cubicBezTo>
                  <a:pt x="7531" y="10475"/>
                  <a:pt x="8084" y="10707"/>
                  <a:pt x="8655" y="10707"/>
                </a:cubicBezTo>
                <a:cubicBezTo>
                  <a:pt x="8887" y="10707"/>
                  <a:pt x="9119" y="10671"/>
                  <a:pt x="9351" y="10599"/>
                </a:cubicBezTo>
                <a:cubicBezTo>
                  <a:pt x="9422" y="10582"/>
                  <a:pt x="9475" y="10528"/>
                  <a:pt x="9511" y="10492"/>
                </a:cubicBezTo>
                <a:cubicBezTo>
                  <a:pt x="9600" y="10367"/>
                  <a:pt x="9600" y="10207"/>
                  <a:pt x="9511" y="10100"/>
                </a:cubicBezTo>
                <a:lnTo>
                  <a:pt x="8637" y="8976"/>
                </a:lnTo>
                <a:lnTo>
                  <a:pt x="9136" y="8494"/>
                </a:lnTo>
                <a:lnTo>
                  <a:pt x="10260" y="9350"/>
                </a:lnTo>
                <a:cubicBezTo>
                  <a:pt x="10308" y="9398"/>
                  <a:pt x="10372" y="9422"/>
                  <a:pt x="10435" y="9422"/>
                </a:cubicBezTo>
                <a:cubicBezTo>
                  <a:pt x="10467" y="9422"/>
                  <a:pt x="10498" y="9416"/>
                  <a:pt x="10528" y="9404"/>
                </a:cubicBezTo>
                <a:cubicBezTo>
                  <a:pt x="10635" y="9386"/>
                  <a:pt x="10707" y="9315"/>
                  <a:pt x="10742" y="9208"/>
                </a:cubicBezTo>
                <a:cubicBezTo>
                  <a:pt x="11010" y="8405"/>
                  <a:pt x="10814" y="7548"/>
                  <a:pt x="10207" y="6960"/>
                </a:cubicBezTo>
                <a:cubicBezTo>
                  <a:pt x="9789" y="6541"/>
                  <a:pt x="9226" y="6314"/>
                  <a:pt x="8654" y="6314"/>
                </a:cubicBezTo>
                <a:cubicBezTo>
                  <a:pt x="8445" y="6314"/>
                  <a:pt x="8235" y="6344"/>
                  <a:pt x="8030" y="6406"/>
                </a:cubicBezTo>
                <a:lnTo>
                  <a:pt x="6906" y="5282"/>
                </a:lnTo>
                <a:lnTo>
                  <a:pt x="7763" y="4426"/>
                </a:lnTo>
                <a:lnTo>
                  <a:pt x="8423" y="5086"/>
                </a:lnTo>
                <a:cubicBezTo>
                  <a:pt x="8548" y="5211"/>
                  <a:pt x="8690" y="5282"/>
                  <a:pt x="8869" y="5300"/>
                </a:cubicBezTo>
                <a:cubicBezTo>
                  <a:pt x="8892" y="5302"/>
                  <a:pt x="8915" y="5303"/>
                  <a:pt x="8938" y="5303"/>
                </a:cubicBezTo>
                <a:cubicBezTo>
                  <a:pt x="9143" y="5303"/>
                  <a:pt x="9329" y="5231"/>
                  <a:pt x="9458" y="5086"/>
                </a:cubicBezTo>
                <a:lnTo>
                  <a:pt x="10653" y="3908"/>
                </a:lnTo>
                <a:cubicBezTo>
                  <a:pt x="10939" y="3623"/>
                  <a:pt x="10939" y="3159"/>
                  <a:pt x="10653" y="2874"/>
                </a:cubicBezTo>
                <a:lnTo>
                  <a:pt x="7977" y="215"/>
                </a:lnTo>
                <a:cubicBezTo>
                  <a:pt x="7834" y="72"/>
                  <a:pt x="7647" y="1"/>
                  <a:pt x="7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150" y="4795650"/>
            <a:ext cx="34785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8550"/>
            <a:ext cx="411375" cy="4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3"/>
          <p:cNvSpPr txBox="1"/>
          <p:nvPr>
            <p:ph idx="4294967295" type="subTitle"/>
          </p:nvPr>
        </p:nvSpPr>
        <p:spPr>
          <a:xfrm>
            <a:off x="774875" y="1449425"/>
            <a:ext cx="4724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Square footage of living space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6" name="Google Shape;336;p43"/>
          <p:cNvSpPr txBox="1"/>
          <p:nvPr>
            <p:ph idx="4294967295" type="subTitle"/>
          </p:nvPr>
        </p:nvSpPr>
        <p:spPr>
          <a:xfrm>
            <a:off x="774875" y="1894600"/>
            <a:ext cx="4724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Zip Code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7" name="Google Shape;337;p43"/>
          <p:cNvSpPr txBox="1"/>
          <p:nvPr>
            <p:ph idx="4294967295" type="subTitle"/>
          </p:nvPr>
        </p:nvSpPr>
        <p:spPr>
          <a:xfrm>
            <a:off x="774875" y="2339788"/>
            <a:ext cx="4724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Waterfront property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8" name="Google Shape;338;p43"/>
          <p:cNvSpPr txBox="1"/>
          <p:nvPr>
            <p:ph idx="4294967295" type="subTitle"/>
          </p:nvPr>
        </p:nvSpPr>
        <p:spPr>
          <a:xfrm>
            <a:off x="774875" y="2781350"/>
            <a:ext cx="4724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Grade of the house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9" name="Google Shape;339;p43"/>
          <p:cNvSpPr txBox="1"/>
          <p:nvPr>
            <p:ph idx="4294967295" type="subTitle"/>
          </p:nvPr>
        </p:nvSpPr>
        <p:spPr>
          <a:xfrm>
            <a:off x="774875" y="3222900"/>
            <a:ext cx="4724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View of the house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Average Price by Zip Code</a:t>
            </a:r>
            <a:endParaRPr sz="2500"/>
          </a:p>
        </p:txBody>
      </p:sp>
      <p:grpSp>
        <p:nvGrpSpPr>
          <p:cNvPr id="345" name="Google Shape;345;p44"/>
          <p:cNvGrpSpPr/>
          <p:nvPr/>
        </p:nvGrpSpPr>
        <p:grpSpPr>
          <a:xfrm>
            <a:off x="5550190" y="1895552"/>
            <a:ext cx="271119" cy="338304"/>
            <a:chOff x="6120377" y="1676525"/>
            <a:chExt cx="248027" cy="309406"/>
          </a:xfrm>
        </p:grpSpPr>
        <p:sp>
          <p:nvSpPr>
            <p:cNvPr id="346" name="Google Shape;346;p44"/>
            <p:cNvSpPr/>
            <p:nvPr/>
          </p:nvSpPr>
          <p:spPr>
            <a:xfrm>
              <a:off x="6219381" y="1791251"/>
              <a:ext cx="50022" cy="24534"/>
            </a:xfrm>
            <a:custGeom>
              <a:rect b="b" l="l" r="r" t="t"/>
              <a:pathLst>
                <a:path extrusionOk="0" h="849" w="1731">
                  <a:moveTo>
                    <a:pt x="348" y="1"/>
                  </a:moveTo>
                  <a:cubicBezTo>
                    <a:pt x="268" y="1"/>
                    <a:pt x="187" y="28"/>
                    <a:pt x="125" y="81"/>
                  </a:cubicBezTo>
                  <a:cubicBezTo>
                    <a:pt x="0" y="206"/>
                    <a:pt x="0" y="402"/>
                    <a:pt x="125" y="527"/>
                  </a:cubicBezTo>
                  <a:cubicBezTo>
                    <a:pt x="321" y="724"/>
                    <a:pt x="589" y="848"/>
                    <a:pt x="857" y="848"/>
                  </a:cubicBezTo>
                  <a:cubicBezTo>
                    <a:pt x="1142" y="848"/>
                    <a:pt x="1410" y="724"/>
                    <a:pt x="1606" y="527"/>
                  </a:cubicBezTo>
                  <a:cubicBezTo>
                    <a:pt x="1731" y="402"/>
                    <a:pt x="1731" y="206"/>
                    <a:pt x="1606" y="81"/>
                  </a:cubicBezTo>
                  <a:cubicBezTo>
                    <a:pt x="1544" y="28"/>
                    <a:pt x="1463" y="1"/>
                    <a:pt x="1383" y="1"/>
                  </a:cubicBezTo>
                  <a:cubicBezTo>
                    <a:pt x="1303" y="1"/>
                    <a:pt x="1222" y="28"/>
                    <a:pt x="1160" y="81"/>
                  </a:cubicBezTo>
                  <a:cubicBezTo>
                    <a:pt x="1089" y="170"/>
                    <a:pt x="981" y="206"/>
                    <a:pt x="857" y="206"/>
                  </a:cubicBezTo>
                  <a:cubicBezTo>
                    <a:pt x="750" y="206"/>
                    <a:pt x="642" y="170"/>
                    <a:pt x="571" y="81"/>
                  </a:cubicBezTo>
                  <a:cubicBezTo>
                    <a:pt x="509" y="28"/>
                    <a:pt x="428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6120377" y="1676525"/>
              <a:ext cx="248027" cy="309406"/>
            </a:xfrm>
            <a:custGeom>
              <a:rect b="b" l="l" r="r" t="t"/>
              <a:pathLst>
                <a:path extrusionOk="0" h="10707" w="8583">
                  <a:moveTo>
                    <a:pt x="4925" y="625"/>
                  </a:moveTo>
                  <a:cubicBezTo>
                    <a:pt x="5549" y="625"/>
                    <a:pt x="6067" y="1143"/>
                    <a:pt x="6067" y="1785"/>
                  </a:cubicBezTo>
                  <a:lnTo>
                    <a:pt x="6067" y="2089"/>
                  </a:lnTo>
                  <a:lnTo>
                    <a:pt x="5424" y="2089"/>
                  </a:lnTo>
                  <a:cubicBezTo>
                    <a:pt x="5032" y="2089"/>
                    <a:pt x="4639" y="1964"/>
                    <a:pt x="4318" y="1732"/>
                  </a:cubicBezTo>
                  <a:lnTo>
                    <a:pt x="4068" y="1535"/>
                  </a:lnTo>
                  <a:cubicBezTo>
                    <a:pt x="4011" y="1486"/>
                    <a:pt x="3943" y="1463"/>
                    <a:pt x="3875" y="1463"/>
                  </a:cubicBezTo>
                  <a:cubicBezTo>
                    <a:pt x="3795" y="1463"/>
                    <a:pt x="3716" y="1495"/>
                    <a:pt x="3658" y="1553"/>
                  </a:cubicBezTo>
                  <a:cubicBezTo>
                    <a:pt x="3337" y="1857"/>
                    <a:pt x="2944" y="2053"/>
                    <a:pt x="2516" y="2089"/>
                  </a:cubicBezTo>
                  <a:lnTo>
                    <a:pt x="2516" y="1785"/>
                  </a:lnTo>
                  <a:cubicBezTo>
                    <a:pt x="2516" y="1143"/>
                    <a:pt x="3034" y="625"/>
                    <a:pt x="3658" y="625"/>
                  </a:cubicBezTo>
                  <a:close/>
                  <a:moveTo>
                    <a:pt x="1892" y="2713"/>
                  </a:moveTo>
                  <a:lnTo>
                    <a:pt x="1892" y="3337"/>
                  </a:lnTo>
                  <a:lnTo>
                    <a:pt x="1785" y="3337"/>
                  </a:lnTo>
                  <a:cubicBezTo>
                    <a:pt x="1588" y="3337"/>
                    <a:pt x="1446" y="3177"/>
                    <a:pt x="1463" y="2998"/>
                  </a:cubicBezTo>
                  <a:cubicBezTo>
                    <a:pt x="1481" y="2838"/>
                    <a:pt x="1624" y="2713"/>
                    <a:pt x="1785" y="2713"/>
                  </a:cubicBezTo>
                  <a:close/>
                  <a:moveTo>
                    <a:pt x="6798" y="2713"/>
                  </a:moveTo>
                  <a:cubicBezTo>
                    <a:pt x="6977" y="2713"/>
                    <a:pt x="7137" y="2874"/>
                    <a:pt x="7102" y="3070"/>
                  </a:cubicBezTo>
                  <a:cubicBezTo>
                    <a:pt x="7084" y="3230"/>
                    <a:pt x="6959" y="3337"/>
                    <a:pt x="6798" y="3337"/>
                  </a:cubicBezTo>
                  <a:lnTo>
                    <a:pt x="6691" y="3337"/>
                  </a:lnTo>
                  <a:lnTo>
                    <a:pt x="6691" y="2713"/>
                  </a:lnTo>
                  <a:close/>
                  <a:moveTo>
                    <a:pt x="3890" y="2178"/>
                  </a:moveTo>
                  <a:lnTo>
                    <a:pt x="3944" y="2231"/>
                  </a:lnTo>
                  <a:cubicBezTo>
                    <a:pt x="4372" y="2552"/>
                    <a:pt x="4889" y="2713"/>
                    <a:pt x="5424" y="2713"/>
                  </a:cubicBezTo>
                  <a:lnTo>
                    <a:pt x="6067" y="2713"/>
                  </a:lnTo>
                  <a:lnTo>
                    <a:pt x="6067" y="3641"/>
                  </a:lnTo>
                  <a:cubicBezTo>
                    <a:pt x="6067" y="4604"/>
                    <a:pt x="5317" y="5407"/>
                    <a:pt x="4354" y="5443"/>
                  </a:cubicBezTo>
                  <a:cubicBezTo>
                    <a:pt x="4333" y="5444"/>
                    <a:pt x="4311" y="5444"/>
                    <a:pt x="4290" y="5444"/>
                  </a:cubicBezTo>
                  <a:cubicBezTo>
                    <a:pt x="3303" y="5444"/>
                    <a:pt x="2516" y="4637"/>
                    <a:pt x="2516" y="3659"/>
                  </a:cubicBezTo>
                  <a:lnTo>
                    <a:pt x="2516" y="2713"/>
                  </a:lnTo>
                  <a:cubicBezTo>
                    <a:pt x="3016" y="2677"/>
                    <a:pt x="3497" y="2499"/>
                    <a:pt x="3890" y="2178"/>
                  </a:cubicBezTo>
                  <a:close/>
                  <a:moveTo>
                    <a:pt x="5014" y="5943"/>
                  </a:moveTo>
                  <a:lnTo>
                    <a:pt x="5014" y="6335"/>
                  </a:lnTo>
                  <a:lnTo>
                    <a:pt x="4283" y="9154"/>
                  </a:lnTo>
                  <a:lnTo>
                    <a:pt x="3551" y="6335"/>
                  </a:lnTo>
                  <a:lnTo>
                    <a:pt x="3551" y="5943"/>
                  </a:lnTo>
                  <a:cubicBezTo>
                    <a:pt x="3783" y="6032"/>
                    <a:pt x="4033" y="6067"/>
                    <a:pt x="4283" y="6067"/>
                  </a:cubicBezTo>
                  <a:cubicBezTo>
                    <a:pt x="4550" y="6067"/>
                    <a:pt x="4782" y="6032"/>
                    <a:pt x="5014" y="5943"/>
                  </a:cubicBezTo>
                  <a:close/>
                  <a:moveTo>
                    <a:pt x="3087" y="7049"/>
                  </a:moveTo>
                  <a:lnTo>
                    <a:pt x="3712" y="9458"/>
                  </a:lnTo>
                  <a:lnTo>
                    <a:pt x="2819" y="8637"/>
                  </a:lnTo>
                  <a:lnTo>
                    <a:pt x="3087" y="8226"/>
                  </a:lnTo>
                  <a:cubicBezTo>
                    <a:pt x="3176" y="8084"/>
                    <a:pt x="3141" y="7887"/>
                    <a:pt x="2998" y="7798"/>
                  </a:cubicBezTo>
                  <a:lnTo>
                    <a:pt x="2659" y="7566"/>
                  </a:lnTo>
                  <a:lnTo>
                    <a:pt x="3087" y="7049"/>
                  </a:lnTo>
                  <a:close/>
                  <a:moveTo>
                    <a:pt x="5478" y="7049"/>
                  </a:moveTo>
                  <a:lnTo>
                    <a:pt x="5924" y="7566"/>
                  </a:lnTo>
                  <a:lnTo>
                    <a:pt x="5585" y="7798"/>
                  </a:lnTo>
                  <a:cubicBezTo>
                    <a:pt x="5442" y="7887"/>
                    <a:pt x="5389" y="8084"/>
                    <a:pt x="5496" y="8226"/>
                  </a:cubicBezTo>
                  <a:lnTo>
                    <a:pt x="5763" y="8637"/>
                  </a:lnTo>
                  <a:lnTo>
                    <a:pt x="4854" y="9458"/>
                  </a:lnTo>
                  <a:lnTo>
                    <a:pt x="5478" y="7049"/>
                  </a:lnTo>
                  <a:close/>
                  <a:moveTo>
                    <a:pt x="2570" y="6710"/>
                  </a:moveTo>
                  <a:lnTo>
                    <a:pt x="1963" y="7423"/>
                  </a:lnTo>
                  <a:cubicBezTo>
                    <a:pt x="1927" y="7459"/>
                    <a:pt x="1909" y="7495"/>
                    <a:pt x="1892" y="7548"/>
                  </a:cubicBezTo>
                  <a:cubicBezTo>
                    <a:pt x="1856" y="7691"/>
                    <a:pt x="1909" y="7816"/>
                    <a:pt x="2017" y="7887"/>
                  </a:cubicBezTo>
                  <a:lnTo>
                    <a:pt x="2391" y="8137"/>
                  </a:lnTo>
                  <a:lnTo>
                    <a:pt x="2141" y="8512"/>
                  </a:lnTo>
                  <a:cubicBezTo>
                    <a:pt x="2052" y="8637"/>
                    <a:pt x="2088" y="8797"/>
                    <a:pt x="2195" y="8904"/>
                  </a:cubicBezTo>
                  <a:lnTo>
                    <a:pt x="3480" y="10082"/>
                  </a:lnTo>
                  <a:lnTo>
                    <a:pt x="625" y="10082"/>
                  </a:lnTo>
                  <a:lnTo>
                    <a:pt x="625" y="8887"/>
                  </a:lnTo>
                  <a:cubicBezTo>
                    <a:pt x="625" y="7762"/>
                    <a:pt x="1481" y="6835"/>
                    <a:pt x="2570" y="6710"/>
                  </a:cubicBezTo>
                  <a:close/>
                  <a:moveTo>
                    <a:pt x="6013" y="6710"/>
                  </a:moveTo>
                  <a:lnTo>
                    <a:pt x="6013" y="6710"/>
                  </a:lnTo>
                  <a:cubicBezTo>
                    <a:pt x="7102" y="6835"/>
                    <a:pt x="7940" y="7762"/>
                    <a:pt x="7940" y="8887"/>
                  </a:cubicBezTo>
                  <a:lnTo>
                    <a:pt x="7940" y="10082"/>
                  </a:lnTo>
                  <a:lnTo>
                    <a:pt x="5103" y="10082"/>
                  </a:lnTo>
                  <a:lnTo>
                    <a:pt x="6388" y="8904"/>
                  </a:lnTo>
                  <a:cubicBezTo>
                    <a:pt x="6495" y="8797"/>
                    <a:pt x="6513" y="8637"/>
                    <a:pt x="6424" y="8512"/>
                  </a:cubicBezTo>
                  <a:lnTo>
                    <a:pt x="6192" y="8137"/>
                  </a:lnTo>
                  <a:lnTo>
                    <a:pt x="6549" y="7887"/>
                  </a:lnTo>
                  <a:cubicBezTo>
                    <a:pt x="6620" y="7852"/>
                    <a:pt x="6673" y="7762"/>
                    <a:pt x="6691" y="7673"/>
                  </a:cubicBezTo>
                  <a:cubicBezTo>
                    <a:pt x="6709" y="7584"/>
                    <a:pt x="6673" y="7495"/>
                    <a:pt x="6620" y="7423"/>
                  </a:cubicBezTo>
                  <a:lnTo>
                    <a:pt x="6013" y="6710"/>
                  </a:lnTo>
                  <a:close/>
                  <a:moveTo>
                    <a:pt x="3658" y="1"/>
                  </a:moveTo>
                  <a:cubicBezTo>
                    <a:pt x="2677" y="1"/>
                    <a:pt x="1892" y="804"/>
                    <a:pt x="1892" y="1785"/>
                  </a:cubicBezTo>
                  <a:lnTo>
                    <a:pt x="1892" y="2089"/>
                  </a:lnTo>
                  <a:lnTo>
                    <a:pt x="1802" y="2089"/>
                  </a:lnTo>
                  <a:cubicBezTo>
                    <a:pt x="1303" y="2089"/>
                    <a:pt x="875" y="2499"/>
                    <a:pt x="839" y="2981"/>
                  </a:cubicBezTo>
                  <a:cubicBezTo>
                    <a:pt x="803" y="3516"/>
                    <a:pt x="1249" y="3980"/>
                    <a:pt x="1785" y="3980"/>
                  </a:cubicBezTo>
                  <a:lnTo>
                    <a:pt x="1909" y="3980"/>
                  </a:lnTo>
                  <a:cubicBezTo>
                    <a:pt x="1999" y="4658"/>
                    <a:pt x="2373" y="5265"/>
                    <a:pt x="2927" y="5639"/>
                  </a:cubicBezTo>
                  <a:lnTo>
                    <a:pt x="2927" y="6067"/>
                  </a:lnTo>
                  <a:lnTo>
                    <a:pt x="2819" y="6067"/>
                  </a:lnTo>
                  <a:cubicBezTo>
                    <a:pt x="1267" y="6067"/>
                    <a:pt x="0" y="7334"/>
                    <a:pt x="0" y="8887"/>
                  </a:cubicBezTo>
                  <a:lnTo>
                    <a:pt x="0" y="10385"/>
                  </a:lnTo>
                  <a:cubicBezTo>
                    <a:pt x="0" y="10564"/>
                    <a:pt x="143" y="10707"/>
                    <a:pt x="321" y="10707"/>
                  </a:cubicBezTo>
                  <a:lnTo>
                    <a:pt x="8261" y="10707"/>
                  </a:lnTo>
                  <a:cubicBezTo>
                    <a:pt x="8440" y="10707"/>
                    <a:pt x="8583" y="10564"/>
                    <a:pt x="8583" y="10385"/>
                  </a:cubicBezTo>
                  <a:lnTo>
                    <a:pt x="8583" y="8887"/>
                  </a:lnTo>
                  <a:cubicBezTo>
                    <a:pt x="8583" y="7334"/>
                    <a:pt x="7316" y="6067"/>
                    <a:pt x="5746" y="6067"/>
                  </a:cubicBezTo>
                  <a:lnTo>
                    <a:pt x="5656" y="6067"/>
                  </a:lnTo>
                  <a:lnTo>
                    <a:pt x="5656" y="5639"/>
                  </a:lnTo>
                  <a:cubicBezTo>
                    <a:pt x="6192" y="5265"/>
                    <a:pt x="6584" y="4658"/>
                    <a:pt x="6673" y="3980"/>
                  </a:cubicBezTo>
                  <a:lnTo>
                    <a:pt x="6781" y="3980"/>
                  </a:lnTo>
                  <a:cubicBezTo>
                    <a:pt x="7280" y="3980"/>
                    <a:pt x="7708" y="3569"/>
                    <a:pt x="7744" y="3088"/>
                  </a:cubicBezTo>
                  <a:cubicBezTo>
                    <a:pt x="7762" y="2535"/>
                    <a:pt x="7334" y="2089"/>
                    <a:pt x="6798" y="2089"/>
                  </a:cubicBezTo>
                  <a:lnTo>
                    <a:pt x="6691" y="2089"/>
                  </a:lnTo>
                  <a:lnTo>
                    <a:pt x="6691" y="1785"/>
                  </a:lnTo>
                  <a:cubicBezTo>
                    <a:pt x="6691" y="804"/>
                    <a:pt x="5906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44"/>
          <p:cNvSpPr/>
          <p:nvPr/>
        </p:nvSpPr>
        <p:spPr>
          <a:xfrm>
            <a:off x="3284475" y="1894654"/>
            <a:ext cx="347861" cy="338288"/>
          </a:xfrm>
          <a:custGeom>
            <a:rect b="b" l="l" r="r" t="t"/>
            <a:pathLst>
              <a:path extrusionOk="0" h="10707" w="11010">
                <a:moveTo>
                  <a:pt x="7459" y="625"/>
                </a:moveTo>
                <a:cubicBezTo>
                  <a:pt x="7477" y="625"/>
                  <a:pt x="7513" y="625"/>
                  <a:pt x="7531" y="661"/>
                </a:cubicBezTo>
                <a:lnTo>
                  <a:pt x="10189" y="3320"/>
                </a:lnTo>
                <a:cubicBezTo>
                  <a:pt x="10225" y="3355"/>
                  <a:pt x="10225" y="3373"/>
                  <a:pt x="10225" y="3391"/>
                </a:cubicBezTo>
                <a:cubicBezTo>
                  <a:pt x="10225" y="3409"/>
                  <a:pt x="10225" y="3445"/>
                  <a:pt x="10189" y="3462"/>
                </a:cubicBezTo>
                <a:lnTo>
                  <a:pt x="9012" y="4658"/>
                </a:lnTo>
                <a:cubicBezTo>
                  <a:pt x="8976" y="4676"/>
                  <a:pt x="8958" y="4676"/>
                  <a:pt x="8940" y="4676"/>
                </a:cubicBezTo>
                <a:cubicBezTo>
                  <a:pt x="8922" y="4676"/>
                  <a:pt x="8887" y="4676"/>
                  <a:pt x="8869" y="4658"/>
                </a:cubicBezTo>
                <a:lnTo>
                  <a:pt x="6192" y="1981"/>
                </a:lnTo>
                <a:cubicBezTo>
                  <a:pt x="6175" y="1964"/>
                  <a:pt x="6175" y="1928"/>
                  <a:pt x="6175" y="1910"/>
                </a:cubicBezTo>
                <a:cubicBezTo>
                  <a:pt x="6175" y="1892"/>
                  <a:pt x="6175" y="1874"/>
                  <a:pt x="6192" y="1839"/>
                </a:cubicBezTo>
                <a:lnTo>
                  <a:pt x="7388" y="661"/>
                </a:lnTo>
                <a:cubicBezTo>
                  <a:pt x="7406" y="625"/>
                  <a:pt x="7441" y="625"/>
                  <a:pt x="7459" y="625"/>
                </a:cubicBezTo>
                <a:close/>
                <a:moveTo>
                  <a:pt x="2303" y="625"/>
                </a:moveTo>
                <a:cubicBezTo>
                  <a:pt x="2731" y="625"/>
                  <a:pt x="3141" y="786"/>
                  <a:pt x="3445" y="1089"/>
                </a:cubicBezTo>
                <a:cubicBezTo>
                  <a:pt x="3891" y="1535"/>
                  <a:pt x="4033" y="2196"/>
                  <a:pt x="3801" y="2784"/>
                </a:cubicBezTo>
                <a:cubicBezTo>
                  <a:pt x="3748" y="2909"/>
                  <a:pt x="3766" y="3034"/>
                  <a:pt x="3855" y="3123"/>
                </a:cubicBezTo>
                <a:lnTo>
                  <a:pt x="5122" y="4390"/>
                </a:lnTo>
                <a:lnTo>
                  <a:pt x="4533" y="4979"/>
                </a:lnTo>
                <a:lnTo>
                  <a:pt x="3266" y="3712"/>
                </a:lnTo>
                <a:cubicBezTo>
                  <a:pt x="3205" y="3651"/>
                  <a:pt x="3128" y="3624"/>
                  <a:pt x="3045" y="3624"/>
                </a:cubicBezTo>
                <a:cubicBezTo>
                  <a:pt x="3006" y="3624"/>
                  <a:pt x="2967" y="3630"/>
                  <a:pt x="2927" y="3641"/>
                </a:cubicBezTo>
                <a:cubicBezTo>
                  <a:pt x="2733" y="3723"/>
                  <a:pt x="2530" y="3763"/>
                  <a:pt x="2330" y="3763"/>
                </a:cubicBezTo>
                <a:cubicBezTo>
                  <a:pt x="1925" y="3763"/>
                  <a:pt x="1531" y="3600"/>
                  <a:pt x="1232" y="3302"/>
                </a:cubicBezTo>
                <a:cubicBezTo>
                  <a:pt x="929" y="2998"/>
                  <a:pt x="768" y="2588"/>
                  <a:pt x="768" y="2160"/>
                </a:cubicBezTo>
                <a:lnTo>
                  <a:pt x="768" y="2160"/>
                </a:lnTo>
                <a:lnTo>
                  <a:pt x="1696" y="2891"/>
                </a:lnTo>
                <a:cubicBezTo>
                  <a:pt x="1753" y="2932"/>
                  <a:pt x="1822" y="2954"/>
                  <a:pt x="1891" y="2954"/>
                </a:cubicBezTo>
                <a:cubicBezTo>
                  <a:pt x="1973" y="2954"/>
                  <a:pt x="2057" y="2923"/>
                  <a:pt x="2124" y="2856"/>
                </a:cubicBezTo>
                <a:lnTo>
                  <a:pt x="2999" y="1981"/>
                </a:lnTo>
                <a:cubicBezTo>
                  <a:pt x="3123" y="1857"/>
                  <a:pt x="3123" y="1678"/>
                  <a:pt x="3034" y="1553"/>
                </a:cubicBezTo>
                <a:lnTo>
                  <a:pt x="2303" y="625"/>
                </a:lnTo>
                <a:close/>
                <a:moveTo>
                  <a:pt x="6870" y="3534"/>
                </a:moveTo>
                <a:lnTo>
                  <a:pt x="7316" y="3980"/>
                </a:lnTo>
                <a:lnTo>
                  <a:pt x="3837" y="7459"/>
                </a:lnTo>
                <a:lnTo>
                  <a:pt x="3391" y="7013"/>
                </a:lnTo>
                <a:lnTo>
                  <a:pt x="6870" y="3534"/>
                </a:lnTo>
                <a:close/>
                <a:moveTo>
                  <a:pt x="2731" y="7227"/>
                </a:moveTo>
                <a:lnTo>
                  <a:pt x="3623" y="8119"/>
                </a:lnTo>
                <a:lnTo>
                  <a:pt x="1839" y="9904"/>
                </a:lnTo>
                <a:cubicBezTo>
                  <a:pt x="1723" y="10020"/>
                  <a:pt x="1562" y="10078"/>
                  <a:pt x="1399" y="10078"/>
                </a:cubicBezTo>
                <a:cubicBezTo>
                  <a:pt x="1237" y="10078"/>
                  <a:pt x="1072" y="10020"/>
                  <a:pt x="947" y="9904"/>
                </a:cubicBezTo>
                <a:cubicBezTo>
                  <a:pt x="840" y="9779"/>
                  <a:pt x="768" y="9618"/>
                  <a:pt x="768" y="9458"/>
                </a:cubicBezTo>
                <a:cubicBezTo>
                  <a:pt x="768" y="9279"/>
                  <a:pt x="840" y="9136"/>
                  <a:pt x="947" y="9011"/>
                </a:cubicBezTo>
                <a:lnTo>
                  <a:pt x="2731" y="7227"/>
                </a:lnTo>
                <a:close/>
                <a:moveTo>
                  <a:pt x="6460" y="5728"/>
                </a:moveTo>
                <a:lnTo>
                  <a:pt x="7727" y="6995"/>
                </a:lnTo>
                <a:cubicBezTo>
                  <a:pt x="7788" y="7056"/>
                  <a:pt x="7865" y="7084"/>
                  <a:pt x="7948" y="7084"/>
                </a:cubicBezTo>
                <a:cubicBezTo>
                  <a:pt x="7987" y="7084"/>
                  <a:pt x="8026" y="7078"/>
                  <a:pt x="8066" y="7067"/>
                </a:cubicBezTo>
                <a:cubicBezTo>
                  <a:pt x="8261" y="6984"/>
                  <a:pt x="8463" y="6944"/>
                  <a:pt x="8663" y="6944"/>
                </a:cubicBezTo>
                <a:cubicBezTo>
                  <a:pt x="9068" y="6944"/>
                  <a:pt x="9462" y="7107"/>
                  <a:pt x="9761" y="7406"/>
                </a:cubicBezTo>
                <a:cubicBezTo>
                  <a:pt x="10064" y="7709"/>
                  <a:pt x="10225" y="8119"/>
                  <a:pt x="10225" y="8548"/>
                </a:cubicBezTo>
                <a:lnTo>
                  <a:pt x="9297" y="7816"/>
                </a:lnTo>
                <a:cubicBezTo>
                  <a:pt x="9240" y="7775"/>
                  <a:pt x="9171" y="7753"/>
                  <a:pt x="9102" y="7753"/>
                </a:cubicBezTo>
                <a:cubicBezTo>
                  <a:pt x="9020" y="7753"/>
                  <a:pt x="8936" y="7784"/>
                  <a:pt x="8869" y="7852"/>
                </a:cubicBezTo>
                <a:lnTo>
                  <a:pt x="7994" y="8726"/>
                </a:lnTo>
                <a:cubicBezTo>
                  <a:pt x="7870" y="8851"/>
                  <a:pt x="7870" y="9029"/>
                  <a:pt x="7959" y="9154"/>
                </a:cubicBezTo>
                <a:lnTo>
                  <a:pt x="8690" y="10082"/>
                </a:lnTo>
                <a:cubicBezTo>
                  <a:pt x="8262" y="10082"/>
                  <a:pt x="7852" y="9921"/>
                  <a:pt x="7548" y="9618"/>
                </a:cubicBezTo>
                <a:cubicBezTo>
                  <a:pt x="7102" y="9172"/>
                  <a:pt x="6960" y="8512"/>
                  <a:pt x="7209" y="7923"/>
                </a:cubicBezTo>
                <a:cubicBezTo>
                  <a:pt x="7245" y="7798"/>
                  <a:pt x="7227" y="7673"/>
                  <a:pt x="7138" y="7584"/>
                </a:cubicBezTo>
                <a:lnTo>
                  <a:pt x="5871" y="6317"/>
                </a:lnTo>
                <a:lnTo>
                  <a:pt x="6460" y="5728"/>
                </a:lnTo>
                <a:close/>
                <a:moveTo>
                  <a:pt x="7459" y="1"/>
                </a:moveTo>
                <a:cubicBezTo>
                  <a:pt x="7272" y="1"/>
                  <a:pt x="7084" y="72"/>
                  <a:pt x="6942" y="215"/>
                </a:cubicBezTo>
                <a:lnTo>
                  <a:pt x="5764" y="1393"/>
                </a:lnTo>
                <a:cubicBezTo>
                  <a:pt x="5479" y="1678"/>
                  <a:pt x="5479" y="2142"/>
                  <a:pt x="5764" y="2428"/>
                </a:cubicBezTo>
                <a:lnTo>
                  <a:pt x="6424" y="3106"/>
                </a:lnTo>
                <a:lnTo>
                  <a:pt x="5586" y="3944"/>
                </a:lnTo>
                <a:lnTo>
                  <a:pt x="4462" y="2820"/>
                </a:lnTo>
                <a:cubicBezTo>
                  <a:pt x="4676" y="2053"/>
                  <a:pt x="4479" y="1214"/>
                  <a:pt x="3909" y="643"/>
                </a:cubicBezTo>
                <a:cubicBezTo>
                  <a:pt x="3475" y="222"/>
                  <a:pt x="2913" y="2"/>
                  <a:pt x="2341" y="2"/>
                </a:cubicBezTo>
                <a:cubicBezTo>
                  <a:pt x="2113" y="2"/>
                  <a:pt x="1884" y="37"/>
                  <a:pt x="1660" y="108"/>
                </a:cubicBezTo>
                <a:cubicBezTo>
                  <a:pt x="1589" y="126"/>
                  <a:pt x="1535" y="179"/>
                  <a:pt x="1500" y="215"/>
                </a:cubicBezTo>
                <a:cubicBezTo>
                  <a:pt x="1411" y="340"/>
                  <a:pt x="1411" y="501"/>
                  <a:pt x="1500" y="608"/>
                </a:cubicBezTo>
                <a:lnTo>
                  <a:pt x="2374" y="1732"/>
                </a:lnTo>
                <a:lnTo>
                  <a:pt x="1874" y="2213"/>
                </a:lnTo>
                <a:lnTo>
                  <a:pt x="750" y="1357"/>
                </a:lnTo>
                <a:cubicBezTo>
                  <a:pt x="703" y="1309"/>
                  <a:pt x="639" y="1286"/>
                  <a:pt x="576" y="1286"/>
                </a:cubicBezTo>
                <a:cubicBezTo>
                  <a:pt x="544" y="1286"/>
                  <a:pt x="512" y="1292"/>
                  <a:pt x="483" y="1303"/>
                </a:cubicBezTo>
                <a:cubicBezTo>
                  <a:pt x="376" y="1321"/>
                  <a:pt x="304" y="1393"/>
                  <a:pt x="269" y="1500"/>
                </a:cubicBezTo>
                <a:cubicBezTo>
                  <a:pt x="1" y="2303"/>
                  <a:pt x="197" y="3159"/>
                  <a:pt x="804" y="3748"/>
                </a:cubicBezTo>
                <a:cubicBezTo>
                  <a:pt x="1222" y="4166"/>
                  <a:pt x="1785" y="4393"/>
                  <a:pt x="2357" y="4393"/>
                </a:cubicBezTo>
                <a:cubicBezTo>
                  <a:pt x="2566" y="4393"/>
                  <a:pt x="2776" y="4363"/>
                  <a:pt x="2981" y="4301"/>
                </a:cubicBezTo>
                <a:lnTo>
                  <a:pt x="4105" y="5425"/>
                </a:lnTo>
                <a:lnTo>
                  <a:pt x="2963" y="6567"/>
                </a:lnTo>
                <a:cubicBezTo>
                  <a:pt x="2909" y="6513"/>
                  <a:pt x="2820" y="6478"/>
                  <a:pt x="2731" y="6478"/>
                </a:cubicBezTo>
                <a:cubicBezTo>
                  <a:pt x="2660" y="6478"/>
                  <a:pt x="2570" y="6513"/>
                  <a:pt x="2517" y="6567"/>
                </a:cubicBezTo>
                <a:lnTo>
                  <a:pt x="518" y="8565"/>
                </a:lnTo>
                <a:cubicBezTo>
                  <a:pt x="286" y="8797"/>
                  <a:pt x="162" y="9119"/>
                  <a:pt x="162" y="9458"/>
                </a:cubicBezTo>
                <a:cubicBezTo>
                  <a:pt x="162" y="9797"/>
                  <a:pt x="286" y="10100"/>
                  <a:pt x="518" y="10332"/>
                </a:cubicBezTo>
                <a:cubicBezTo>
                  <a:pt x="768" y="10582"/>
                  <a:pt x="1089" y="10707"/>
                  <a:pt x="1411" y="10707"/>
                </a:cubicBezTo>
                <a:cubicBezTo>
                  <a:pt x="1732" y="10707"/>
                  <a:pt x="2053" y="10582"/>
                  <a:pt x="2303" y="10332"/>
                </a:cubicBezTo>
                <a:lnTo>
                  <a:pt x="4283" y="8351"/>
                </a:lnTo>
                <a:cubicBezTo>
                  <a:pt x="4408" y="8226"/>
                  <a:pt x="4408" y="8030"/>
                  <a:pt x="4283" y="7905"/>
                </a:cubicBezTo>
                <a:lnTo>
                  <a:pt x="5425" y="6763"/>
                </a:lnTo>
                <a:lnTo>
                  <a:pt x="6567" y="7887"/>
                </a:lnTo>
                <a:cubicBezTo>
                  <a:pt x="6335" y="8655"/>
                  <a:pt x="6531" y="9493"/>
                  <a:pt x="7102" y="10064"/>
                </a:cubicBezTo>
                <a:cubicBezTo>
                  <a:pt x="7531" y="10475"/>
                  <a:pt x="8084" y="10707"/>
                  <a:pt x="8655" y="10707"/>
                </a:cubicBezTo>
                <a:cubicBezTo>
                  <a:pt x="8887" y="10707"/>
                  <a:pt x="9119" y="10671"/>
                  <a:pt x="9351" y="10599"/>
                </a:cubicBezTo>
                <a:cubicBezTo>
                  <a:pt x="9422" y="10582"/>
                  <a:pt x="9475" y="10528"/>
                  <a:pt x="9511" y="10492"/>
                </a:cubicBezTo>
                <a:cubicBezTo>
                  <a:pt x="9600" y="10367"/>
                  <a:pt x="9600" y="10207"/>
                  <a:pt x="9511" y="10100"/>
                </a:cubicBezTo>
                <a:lnTo>
                  <a:pt x="8637" y="8976"/>
                </a:lnTo>
                <a:lnTo>
                  <a:pt x="9136" y="8494"/>
                </a:lnTo>
                <a:lnTo>
                  <a:pt x="10260" y="9350"/>
                </a:lnTo>
                <a:cubicBezTo>
                  <a:pt x="10308" y="9398"/>
                  <a:pt x="10372" y="9422"/>
                  <a:pt x="10435" y="9422"/>
                </a:cubicBezTo>
                <a:cubicBezTo>
                  <a:pt x="10467" y="9422"/>
                  <a:pt x="10498" y="9416"/>
                  <a:pt x="10528" y="9404"/>
                </a:cubicBezTo>
                <a:cubicBezTo>
                  <a:pt x="10635" y="9386"/>
                  <a:pt x="10707" y="9315"/>
                  <a:pt x="10742" y="9208"/>
                </a:cubicBezTo>
                <a:cubicBezTo>
                  <a:pt x="11010" y="8405"/>
                  <a:pt x="10814" y="7548"/>
                  <a:pt x="10207" y="6960"/>
                </a:cubicBezTo>
                <a:cubicBezTo>
                  <a:pt x="9789" y="6541"/>
                  <a:pt x="9226" y="6314"/>
                  <a:pt x="8654" y="6314"/>
                </a:cubicBezTo>
                <a:cubicBezTo>
                  <a:pt x="8445" y="6314"/>
                  <a:pt x="8235" y="6344"/>
                  <a:pt x="8030" y="6406"/>
                </a:cubicBezTo>
                <a:lnTo>
                  <a:pt x="6906" y="5282"/>
                </a:lnTo>
                <a:lnTo>
                  <a:pt x="7763" y="4426"/>
                </a:lnTo>
                <a:lnTo>
                  <a:pt x="8423" y="5086"/>
                </a:lnTo>
                <a:cubicBezTo>
                  <a:pt x="8548" y="5211"/>
                  <a:pt x="8690" y="5282"/>
                  <a:pt x="8869" y="5300"/>
                </a:cubicBezTo>
                <a:cubicBezTo>
                  <a:pt x="8892" y="5302"/>
                  <a:pt x="8915" y="5303"/>
                  <a:pt x="8938" y="5303"/>
                </a:cubicBezTo>
                <a:cubicBezTo>
                  <a:pt x="9143" y="5303"/>
                  <a:pt x="9329" y="5231"/>
                  <a:pt x="9458" y="5086"/>
                </a:cubicBezTo>
                <a:lnTo>
                  <a:pt x="10653" y="3908"/>
                </a:lnTo>
                <a:cubicBezTo>
                  <a:pt x="10939" y="3623"/>
                  <a:pt x="10939" y="3159"/>
                  <a:pt x="10653" y="2874"/>
                </a:cubicBezTo>
                <a:lnTo>
                  <a:pt x="7977" y="215"/>
                </a:lnTo>
                <a:cubicBezTo>
                  <a:pt x="7834" y="72"/>
                  <a:pt x="7647" y="1"/>
                  <a:pt x="7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150" y="4795650"/>
            <a:ext cx="34785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8550"/>
            <a:ext cx="411375" cy="4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25" y="1065400"/>
            <a:ext cx="8448954" cy="36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perty Investment Business Plan by Slidesgo">
  <a:themeElements>
    <a:clrScheme name="Simple Light">
      <a:dk1>
        <a:srgbClr val="212121"/>
      </a:dk1>
      <a:lt1>
        <a:srgbClr val="FFFFFF"/>
      </a:lt1>
      <a:dk2>
        <a:srgbClr val="F1B234"/>
      </a:dk2>
      <a:lt2>
        <a:srgbClr val="F8CC74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